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  <p:sldMasterId id="2147483925" r:id="rId2"/>
  </p:sldMasterIdLst>
  <p:handoutMasterIdLst>
    <p:handoutMasterId r:id="rId22"/>
  </p:handoutMasterIdLst>
  <p:sldIdLst>
    <p:sldId id="256" r:id="rId3"/>
    <p:sldId id="329" r:id="rId4"/>
    <p:sldId id="330" r:id="rId5"/>
    <p:sldId id="319" r:id="rId6"/>
    <p:sldId id="332" r:id="rId7"/>
    <p:sldId id="333" r:id="rId8"/>
    <p:sldId id="287" r:id="rId9"/>
    <p:sldId id="293" r:id="rId10"/>
    <p:sldId id="295" r:id="rId11"/>
    <p:sldId id="296" r:id="rId12"/>
    <p:sldId id="297" r:id="rId13"/>
    <p:sldId id="298" r:id="rId14"/>
    <p:sldId id="314" r:id="rId15"/>
    <p:sldId id="303" r:id="rId16"/>
    <p:sldId id="322" r:id="rId17"/>
    <p:sldId id="334" r:id="rId18"/>
    <p:sldId id="260" r:id="rId19"/>
    <p:sldId id="318" r:id="rId20"/>
    <p:sldId id="267" r:id="rId21"/>
  </p:sldIdLst>
  <p:sldSz cx="9144000" cy="6858000" type="screen4x3"/>
  <p:notesSz cx="6865938" cy="999648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E03E"/>
    <a:srgbClr val="E309A5"/>
    <a:srgbClr val="6AE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428571428571428"/>
          <c:w val="0.72230427807553343"/>
          <c:h val="0.8073334278362693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11-41CF-8961-2E1BE1317E2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11-41CF-8961-2E1BE1317E29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11-41CF-8961-2E1BE1317E29}"/>
              </c:ext>
            </c:extLst>
          </c:dPt>
          <c:dPt>
            <c:idx val="3"/>
            <c:bubble3D val="0"/>
            <c:spPr>
              <a:solidFill>
                <a:srgbClr val="FF00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411-41CF-8961-2E1BE1317E29}"/>
              </c:ext>
            </c:extLst>
          </c:dPt>
          <c:dLbls>
            <c:dLbl>
              <c:idx val="3"/>
              <c:layout>
                <c:manualLayout>
                  <c:x val="3.125558644705443E-2"/>
                  <c:y val="0.161511926530863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411-41CF-8961-2E1BE1317E29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Arkusz1!$B$18:$B$21</c:f>
              <c:strCache>
                <c:ptCount val="4"/>
                <c:pt idx="0">
                  <c:v>liceum</c:v>
                </c:pt>
                <c:pt idx="1">
                  <c:v>technikum</c:v>
                </c:pt>
                <c:pt idx="2">
                  <c:v>BS I stopnia</c:v>
                </c:pt>
                <c:pt idx="3">
                  <c:v>BS I stopnia specjalne</c:v>
                </c:pt>
              </c:strCache>
            </c:strRef>
          </c:cat>
          <c:val>
            <c:numRef>
              <c:f>Arkusz1!$C$18:$C$21</c:f>
              <c:numCache>
                <c:formatCode>General</c:formatCode>
                <c:ptCount val="4"/>
                <c:pt idx="0">
                  <c:v>864</c:v>
                </c:pt>
                <c:pt idx="1">
                  <c:v>988</c:v>
                </c:pt>
                <c:pt idx="2">
                  <c:v>544</c:v>
                </c:pt>
                <c:pt idx="3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411-41CF-8961-2E1BE1317E2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411-41CF-8961-2E1BE1317E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411-41CF-8961-2E1BE1317E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411-41CF-8961-2E1BE1317E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411-41CF-8961-2E1BE1317E2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Arkusz1!$B$18:$B$21</c:f>
              <c:strCache>
                <c:ptCount val="4"/>
                <c:pt idx="0">
                  <c:v>liceum</c:v>
                </c:pt>
                <c:pt idx="1">
                  <c:v>technikum</c:v>
                </c:pt>
                <c:pt idx="2">
                  <c:v>BS I stopnia</c:v>
                </c:pt>
                <c:pt idx="3">
                  <c:v>BS I stopnia specjalne</c:v>
                </c:pt>
              </c:strCache>
            </c:strRef>
          </c:cat>
          <c:val>
            <c:numRef>
              <c:f>Arkusz1!$D$18:$D$21</c:f>
              <c:numCache>
                <c:formatCode>0%</c:formatCode>
                <c:ptCount val="4"/>
                <c:pt idx="0">
                  <c:v>0.35121951219512193</c:v>
                </c:pt>
                <c:pt idx="1">
                  <c:v>0.40162601626016259</c:v>
                </c:pt>
                <c:pt idx="2">
                  <c:v>0.22113821138211381</c:v>
                </c:pt>
                <c:pt idx="3">
                  <c:v>2.6016260162601626E-2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411-41CF-8961-2E1BE1317E29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70296163124118161"/>
          <c:y val="0.43439092583708239"/>
          <c:w val="0.28341298378165153"/>
          <c:h val="0.4602707602726130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D4AE7-A6F4-4852-B92E-2FDE4C82172E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</dgm:pt>
    <dgm:pt modelId="{A1909552-AAB6-4613-8533-C4D70CEF47D4}">
      <dgm:prSet phldrT="[Teks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l-PL" dirty="0"/>
            <a:t>T nr 2 Chojnice</a:t>
          </a:r>
        </a:p>
      </dgm:t>
    </dgm:pt>
    <dgm:pt modelId="{4317B04F-88D0-4B39-8002-9F3903003FF5}" type="parTrans" cxnId="{2898AD97-9D3A-45CD-B654-82C55FB890BE}">
      <dgm:prSet/>
      <dgm:spPr/>
      <dgm:t>
        <a:bodyPr/>
        <a:lstStyle/>
        <a:p>
          <a:endParaRPr lang="pl-PL"/>
        </a:p>
      </dgm:t>
    </dgm:pt>
    <dgm:pt modelId="{0A3E762C-60CB-4566-A732-74F724AC286E}" type="sibTrans" cxnId="{2898AD97-9D3A-45CD-B654-82C55FB890BE}">
      <dgm:prSet/>
      <dgm:spPr/>
      <dgm:t>
        <a:bodyPr/>
        <a:lstStyle/>
        <a:p>
          <a:endParaRPr lang="pl-PL"/>
        </a:p>
      </dgm:t>
    </dgm:pt>
    <dgm:pt modelId="{057D90CF-8D73-4FE9-AB54-2145C97E24DD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b="1" dirty="0">
              <a:solidFill>
                <a:srgbClr val="FF0000"/>
              </a:solidFill>
            </a:rPr>
            <a:t>ZS Malachin</a:t>
          </a:r>
        </a:p>
      </dgm:t>
    </dgm:pt>
    <dgm:pt modelId="{E69D45FB-1654-4A91-B47B-0BDB64B5C158}" type="parTrans" cxnId="{03580BB7-3ECB-45F7-9084-8A3939E00E7C}">
      <dgm:prSet/>
      <dgm:spPr/>
      <dgm:t>
        <a:bodyPr/>
        <a:lstStyle/>
        <a:p>
          <a:endParaRPr lang="pl-PL"/>
        </a:p>
      </dgm:t>
    </dgm:pt>
    <dgm:pt modelId="{25038E06-EE4F-4D1B-ACC9-752B7384CC93}" type="sibTrans" cxnId="{03580BB7-3ECB-45F7-9084-8A3939E00E7C}">
      <dgm:prSet/>
      <dgm:spPr/>
      <dgm:t>
        <a:bodyPr/>
        <a:lstStyle/>
        <a:p>
          <a:endParaRPr lang="pl-PL"/>
        </a:p>
      </dgm:t>
    </dgm:pt>
    <dgm:pt modelId="{58DEB44C-CCE7-4BA9-A345-13C1D4110B6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b="1" dirty="0">
              <a:solidFill>
                <a:srgbClr val="FF0000"/>
              </a:solidFill>
            </a:rPr>
            <a:t>ZS nr 2 Chojnice</a:t>
          </a:r>
        </a:p>
      </dgm:t>
    </dgm:pt>
    <dgm:pt modelId="{4CC36C46-7B92-4153-A485-2A3A32E1520A}" type="parTrans" cxnId="{7FF3E2D4-92C0-4EC0-862B-4EC467AD682A}">
      <dgm:prSet/>
      <dgm:spPr/>
      <dgm:t>
        <a:bodyPr/>
        <a:lstStyle/>
        <a:p>
          <a:endParaRPr lang="pl-PL"/>
        </a:p>
      </dgm:t>
    </dgm:pt>
    <dgm:pt modelId="{F1018257-92D3-4873-B43C-C7654D4AAB8E}" type="sibTrans" cxnId="{7FF3E2D4-92C0-4EC0-862B-4EC467AD682A}">
      <dgm:prSet/>
      <dgm:spPr/>
      <dgm:t>
        <a:bodyPr/>
        <a:lstStyle/>
        <a:p>
          <a:endParaRPr lang="pl-PL"/>
        </a:p>
      </dgm:t>
    </dgm:pt>
    <dgm:pt modelId="{F6FB4933-2126-4B8A-A74B-EFE99D00A552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l-PL" dirty="0"/>
            <a:t>T nr 3 Chojnice</a:t>
          </a:r>
        </a:p>
      </dgm:t>
    </dgm:pt>
    <dgm:pt modelId="{7F9E7D89-9488-4F9C-B92A-E747E6B08EA2}" type="parTrans" cxnId="{9D74B0D0-9636-4CCC-AD7A-31BEB4890E48}">
      <dgm:prSet/>
      <dgm:spPr/>
      <dgm:t>
        <a:bodyPr/>
        <a:lstStyle/>
        <a:p>
          <a:endParaRPr lang="pl-PL"/>
        </a:p>
      </dgm:t>
    </dgm:pt>
    <dgm:pt modelId="{0838B8A6-2B1A-491D-A931-02D354E48246}" type="sibTrans" cxnId="{9D74B0D0-9636-4CCC-AD7A-31BEB4890E48}">
      <dgm:prSet/>
      <dgm:spPr/>
      <dgm:t>
        <a:bodyPr/>
        <a:lstStyle/>
        <a:p>
          <a:endParaRPr lang="pl-PL"/>
        </a:p>
      </dgm:t>
    </dgm:pt>
    <dgm:pt modelId="{7C10962A-EE1D-429F-806E-F05123AE5118}">
      <dgm:prSet/>
      <dgm:spPr>
        <a:solidFill>
          <a:srgbClr val="FFFF00"/>
        </a:solidFill>
      </dgm:spPr>
      <dgm:t>
        <a:bodyPr/>
        <a:lstStyle/>
        <a:p>
          <a:r>
            <a:rPr lang="pl-PL" b="1" dirty="0"/>
            <a:t>II LO Chojnice</a:t>
          </a:r>
        </a:p>
      </dgm:t>
    </dgm:pt>
    <dgm:pt modelId="{C73ED9BF-D2A4-4632-ACE1-4E90A47E5E06}" type="parTrans" cxnId="{11756ADC-EC7B-4EF6-B039-752D07DABB17}">
      <dgm:prSet/>
      <dgm:spPr/>
      <dgm:t>
        <a:bodyPr/>
        <a:lstStyle/>
        <a:p>
          <a:endParaRPr lang="pl-PL"/>
        </a:p>
      </dgm:t>
    </dgm:pt>
    <dgm:pt modelId="{EE73B2BC-D628-45C2-9643-324E3835A6D7}" type="sibTrans" cxnId="{11756ADC-EC7B-4EF6-B039-752D07DABB17}">
      <dgm:prSet/>
      <dgm:spPr/>
      <dgm:t>
        <a:bodyPr/>
        <a:lstStyle/>
        <a:p>
          <a:endParaRPr lang="pl-PL"/>
        </a:p>
      </dgm:t>
    </dgm:pt>
    <dgm:pt modelId="{01D555CF-C66B-4275-A414-E4D7E75E2F21}">
      <dgm:prSet/>
      <dgm:spPr/>
      <dgm:t>
        <a:bodyPr/>
        <a:lstStyle/>
        <a:p>
          <a:r>
            <a:rPr lang="pl-PL" dirty="0"/>
            <a:t>ZS Chojnice</a:t>
          </a:r>
        </a:p>
      </dgm:t>
    </dgm:pt>
    <dgm:pt modelId="{67574665-6860-4A67-BEC4-4CD40E85A4F7}" type="parTrans" cxnId="{1DB6A693-0577-468C-A1BD-4F3B1A02F9DA}">
      <dgm:prSet/>
      <dgm:spPr/>
      <dgm:t>
        <a:bodyPr/>
        <a:lstStyle/>
        <a:p>
          <a:endParaRPr lang="pl-PL"/>
        </a:p>
      </dgm:t>
    </dgm:pt>
    <dgm:pt modelId="{0125C40A-36B3-4AE3-BD27-0E2287989A9C}" type="sibTrans" cxnId="{1DB6A693-0577-468C-A1BD-4F3B1A02F9DA}">
      <dgm:prSet/>
      <dgm:spPr/>
      <dgm:t>
        <a:bodyPr/>
        <a:lstStyle/>
        <a:p>
          <a:endParaRPr lang="pl-PL"/>
        </a:p>
      </dgm:t>
    </dgm:pt>
    <dgm:pt modelId="{7308708A-A110-4EFE-B3F8-CBA737C6DA03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b="1" dirty="0">
              <a:solidFill>
                <a:srgbClr val="FF0000"/>
              </a:solidFill>
            </a:rPr>
            <a:t>T nr 1 Chojnice</a:t>
          </a:r>
        </a:p>
      </dgm:t>
    </dgm:pt>
    <dgm:pt modelId="{D703BD82-C82A-4019-9579-2A8A8F8E852B}" type="parTrans" cxnId="{EE6D6D9C-F226-4306-8CA0-7EA6D6A286E1}">
      <dgm:prSet/>
      <dgm:spPr/>
      <dgm:t>
        <a:bodyPr/>
        <a:lstStyle/>
        <a:p>
          <a:endParaRPr lang="pl-PL"/>
        </a:p>
      </dgm:t>
    </dgm:pt>
    <dgm:pt modelId="{11722AF5-3FC5-4B76-B16B-AD62C55F4B89}" type="sibTrans" cxnId="{EE6D6D9C-F226-4306-8CA0-7EA6D6A286E1}">
      <dgm:prSet/>
      <dgm:spPr/>
      <dgm:t>
        <a:bodyPr/>
        <a:lstStyle/>
        <a:p>
          <a:endParaRPr lang="pl-PL"/>
        </a:p>
      </dgm:t>
    </dgm:pt>
    <dgm:pt modelId="{509AA469-2353-4D0C-BB8B-A94E97B7E642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b="1" dirty="0">
              <a:solidFill>
                <a:srgbClr val="FF0000"/>
              </a:solidFill>
            </a:rPr>
            <a:t>ZS Brusy</a:t>
          </a:r>
        </a:p>
      </dgm:t>
    </dgm:pt>
    <dgm:pt modelId="{C718CD9A-E193-4BB8-9228-1AA01B09B8BE}" type="parTrans" cxnId="{837E4911-BE70-4325-A1B8-C98F2936F228}">
      <dgm:prSet/>
      <dgm:spPr/>
      <dgm:t>
        <a:bodyPr/>
        <a:lstStyle/>
        <a:p>
          <a:endParaRPr lang="pl-PL"/>
        </a:p>
      </dgm:t>
    </dgm:pt>
    <dgm:pt modelId="{DE0A17CE-A01A-447E-8F58-DB3E2EAC63E8}" type="sibTrans" cxnId="{837E4911-BE70-4325-A1B8-C98F2936F228}">
      <dgm:prSet/>
      <dgm:spPr/>
      <dgm:t>
        <a:bodyPr/>
        <a:lstStyle/>
        <a:p>
          <a:endParaRPr lang="pl-PL"/>
        </a:p>
      </dgm:t>
    </dgm:pt>
    <dgm:pt modelId="{9420C103-60CB-4BA1-8470-EF51CCB6B254}">
      <dgm:prSet phldrT="[Tekst]"/>
      <dgm:spPr>
        <a:solidFill>
          <a:srgbClr val="FFFF00"/>
        </a:solidFill>
      </dgm:spPr>
      <dgm:t>
        <a:bodyPr/>
        <a:lstStyle/>
        <a:p>
          <a:r>
            <a:rPr lang="pl-PL" b="1" dirty="0"/>
            <a:t>LO Czersk</a:t>
          </a:r>
        </a:p>
      </dgm:t>
    </dgm:pt>
    <dgm:pt modelId="{CEFE9533-1522-4E26-8D47-629420BB5CB6}" type="parTrans" cxnId="{4CF16D43-F3D8-41E2-BE50-81E6F753B6F2}">
      <dgm:prSet/>
      <dgm:spPr/>
      <dgm:t>
        <a:bodyPr/>
        <a:lstStyle/>
        <a:p>
          <a:endParaRPr lang="pl-PL"/>
        </a:p>
      </dgm:t>
    </dgm:pt>
    <dgm:pt modelId="{3412DF6F-392A-44C1-8945-FEF32AAF8C5B}" type="sibTrans" cxnId="{4CF16D43-F3D8-41E2-BE50-81E6F753B6F2}">
      <dgm:prSet/>
      <dgm:spPr/>
      <dgm:t>
        <a:bodyPr/>
        <a:lstStyle/>
        <a:p>
          <a:endParaRPr lang="pl-PL"/>
        </a:p>
      </dgm:t>
    </dgm:pt>
    <dgm:pt modelId="{2A6502E0-1E4C-4698-AEEC-B0ACF4CAC5B3}" type="pres">
      <dgm:prSet presAssocID="{9B0D4AE7-A6F4-4852-B92E-2FDE4C82172E}" presName="Name0" presStyleCnt="0">
        <dgm:presLayoutVars>
          <dgm:dir/>
          <dgm:resizeHandles val="exact"/>
        </dgm:presLayoutVars>
      </dgm:prSet>
      <dgm:spPr/>
    </dgm:pt>
    <dgm:pt modelId="{B9796236-1E28-441C-BF71-73EC9848DC6E}" type="pres">
      <dgm:prSet presAssocID="{9B0D4AE7-A6F4-4852-B92E-2FDE4C82172E}" presName="cycle" presStyleCnt="0"/>
      <dgm:spPr/>
    </dgm:pt>
    <dgm:pt modelId="{A6E9BF6F-F085-4190-9167-BC810BB7E28E}" type="pres">
      <dgm:prSet presAssocID="{7C10962A-EE1D-429F-806E-F05123AE5118}" presName="node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4E2F5C-049E-4EC6-9A25-630C3AD84987}" type="pres">
      <dgm:prSet presAssocID="{EE73B2BC-D628-45C2-9643-324E3835A6D7}" presName="sibTransFirstNode" presStyleLbl="bgShp" presStyleIdx="0" presStyleCnt="1"/>
      <dgm:spPr/>
      <dgm:t>
        <a:bodyPr/>
        <a:lstStyle/>
        <a:p>
          <a:endParaRPr lang="pl-PL"/>
        </a:p>
      </dgm:t>
    </dgm:pt>
    <dgm:pt modelId="{9C6D2ACC-4CD3-48A7-9883-0A78C9C05276}" type="pres">
      <dgm:prSet presAssocID="{01D555CF-C66B-4275-A414-E4D7E75E2F21}" presName="nodeFollowingNodes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873143-CDA2-436C-8361-5F52892709F1}" type="pres">
      <dgm:prSet presAssocID="{7308708A-A110-4EFE-B3F8-CBA737C6DA03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B05C03-28E9-4365-A3B3-596A2A7C94C1}" type="pres">
      <dgm:prSet presAssocID="{A1909552-AAB6-4613-8533-C4D70CEF47D4}" presName="nodeFollowingNodes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9551F4-1708-4A80-93A8-CCF6741BAE08}" type="pres">
      <dgm:prSet presAssocID="{F6FB4933-2126-4B8A-A74B-EFE99D00A552}" presName="nodeFollowingNodes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0435D2-E687-4A39-A429-58CE767CE47A}" type="pres">
      <dgm:prSet presAssocID="{58DEB44C-CCE7-4BA9-A345-13C1D4110B61}" presName="nodeFollowingNodes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5299EB-3C51-4FB3-A328-F11B774D0F99}" type="pres">
      <dgm:prSet presAssocID="{509AA469-2353-4D0C-BB8B-A94E97B7E642}" presName="nodeFollowingNodes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34C451-0CA2-4FC3-8F17-A9822C50E191}" type="pres">
      <dgm:prSet presAssocID="{057D90CF-8D73-4FE9-AB54-2145C97E24DD}" presName="nodeFollowingNodes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5DF340-11D0-49F5-9966-6E1E391C0C14}" type="pres">
      <dgm:prSet presAssocID="{9420C103-60CB-4BA1-8470-EF51CCB6B254}" presName="nodeFollowingNodes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965DC12-02E8-4913-B7BE-AEC04D56A06E}" type="presOf" srcId="{509AA469-2353-4D0C-BB8B-A94E97B7E642}" destId="{F75299EB-3C51-4FB3-A328-F11B774D0F99}" srcOrd="0" destOrd="0" presId="urn:microsoft.com/office/officeart/2005/8/layout/cycle3"/>
    <dgm:cxn modelId="{E1D28318-D6F0-4D02-8C1E-BEF81D3C4C20}" type="presOf" srcId="{057D90CF-8D73-4FE9-AB54-2145C97E24DD}" destId="{6234C451-0CA2-4FC3-8F17-A9822C50E191}" srcOrd="0" destOrd="0" presId="urn:microsoft.com/office/officeart/2005/8/layout/cycle3"/>
    <dgm:cxn modelId="{2898AD97-9D3A-45CD-B654-82C55FB890BE}" srcId="{9B0D4AE7-A6F4-4852-B92E-2FDE4C82172E}" destId="{A1909552-AAB6-4613-8533-C4D70CEF47D4}" srcOrd="3" destOrd="0" parTransId="{4317B04F-88D0-4B39-8002-9F3903003FF5}" sibTransId="{0A3E762C-60CB-4566-A732-74F724AC286E}"/>
    <dgm:cxn modelId="{9D74B0D0-9636-4CCC-AD7A-31BEB4890E48}" srcId="{9B0D4AE7-A6F4-4852-B92E-2FDE4C82172E}" destId="{F6FB4933-2126-4B8A-A74B-EFE99D00A552}" srcOrd="4" destOrd="0" parTransId="{7F9E7D89-9488-4F9C-B92A-E747E6B08EA2}" sibTransId="{0838B8A6-2B1A-491D-A931-02D354E48246}"/>
    <dgm:cxn modelId="{1DB6A693-0577-468C-A1BD-4F3B1A02F9DA}" srcId="{9B0D4AE7-A6F4-4852-B92E-2FDE4C82172E}" destId="{01D555CF-C66B-4275-A414-E4D7E75E2F21}" srcOrd="1" destOrd="0" parTransId="{67574665-6860-4A67-BEC4-4CD40E85A4F7}" sibTransId="{0125C40A-36B3-4AE3-BD27-0E2287989A9C}"/>
    <dgm:cxn modelId="{837E4911-BE70-4325-A1B8-C98F2936F228}" srcId="{9B0D4AE7-A6F4-4852-B92E-2FDE4C82172E}" destId="{509AA469-2353-4D0C-BB8B-A94E97B7E642}" srcOrd="6" destOrd="0" parTransId="{C718CD9A-E193-4BB8-9228-1AA01B09B8BE}" sibTransId="{DE0A17CE-A01A-447E-8F58-DB3E2EAC63E8}"/>
    <dgm:cxn modelId="{03580BB7-3ECB-45F7-9084-8A3939E00E7C}" srcId="{9B0D4AE7-A6F4-4852-B92E-2FDE4C82172E}" destId="{057D90CF-8D73-4FE9-AB54-2145C97E24DD}" srcOrd="7" destOrd="0" parTransId="{E69D45FB-1654-4A91-B47B-0BDB64B5C158}" sibTransId="{25038E06-EE4F-4D1B-ACC9-752B7384CC93}"/>
    <dgm:cxn modelId="{7FF3E2D4-92C0-4EC0-862B-4EC467AD682A}" srcId="{9B0D4AE7-A6F4-4852-B92E-2FDE4C82172E}" destId="{58DEB44C-CCE7-4BA9-A345-13C1D4110B61}" srcOrd="5" destOrd="0" parTransId="{4CC36C46-7B92-4153-A485-2A3A32E1520A}" sibTransId="{F1018257-92D3-4873-B43C-C7654D4AAB8E}"/>
    <dgm:cxn modelId="{E8B07674-C614-48A9-9F25-6BCA76B96A2A}" type="presOf" srcId="{F6FB4933-2126-4B8A-A74B-EFE99D00A552}" destId="{5C9551F4-1708-4A80-93A8-CCF6741BAE08}" srcOrd="0" destOrd="0" presId="urn:microsoft.com/office/officeart/2005/8/layout/cycle3"/>
    <dgm:cxn modelId="{EE6D6D9C-F226-4306-8CA0-7EA6D6A286E1}" srcId="{9B0D4AE7-A6F4-4852-B92E-2FDE4C82172E}" destId="{7308708A-A110-4EFE-B3F8-CBA737C6DA03}" srcOrd="2" destOrd="0" parTransId="{D703BD82-C82A-4019-9579-2A8A8F8E852B}" sibTransId="{11722AF5-3FC5-4B76-B16B-AD62C55F4B89}"/>
    <dgm:cxn modelId="{DB2786DC-92A5-4A36-A26C-413D8B0CD59C}" type="presOf" srcId="{9420C103-60CB-4BA1-8470-EF51CCB6B254}" destId="{815DF340-11D0-49F5-9966-6E1E391C0C14}" srcOrd="0" destOrd="0" presId="urn:microsoft.com/office/officeart/2005/8/layout/cycle3"/>
    <dgm:cxn modelId="{4CF16D43-F3D8-41E2-BE50-81E6F753B6F2}" srcId="{9B0D4AE7-A6F4-4852-B92E-2FDE4C82172E}" destId="{9420C103-60CB-4BA1-8470-EF51CCB6B254}" srcOrd="8" destOrd="0" parTransId="{CEFE9533-1522-4E26-8D47-629420BB5CB6}" sibTransId="{3412DF6F-392A-44C1-8945-FEF32AAF8C5B}"/>
    <dgm:cxn modelId="{29F91AEA-24DC-41F7-A0C7-44472F4B7873}" type="presOf" srcId="{EE73B2BC-D628-45C2-9643-324E3835A6D7}" destId="{D24E2F5C-049E-4EC6-9A25-630C3AD84987}" srcOrd="0" destOrd="0" presId="urn:microsoft.com/office/officeart/2005/8/layout/cycle3"/>
    <dgm:cxn modelId="{3A2BF020-92CA-48B3-8504-ABFC7945F655}" type="presOf" srcId="{01D555CF-C66B-4275-A414-E4D7E75E2F21}" destId="{9C6D2ACC-4CD3-48A7-9883-0A78C9C05276}" srcOrd="0" destOrd="0" presId="urn:microsoft.com/office/officeart/2005/8/layout/cycle3"/>
    <dgm:cxn modelId="{6AA16DC6-1F2F-4070-A601-0F9770E8B3FE}" type="presOf" srcId="{7C10962A-EE1D-429F-806E-F05123AE5118}" destId="{A6E9BF6F-F085-4190-9167-BC810BB7E28E}" srcOrd="0" destOrd="0" presId="urn:microsoft.com/office/officeart/2005/8/layout/cycle3"/>
    <dgm:cxn modelId="{24381E1D-E602-4403-B2FA-E03D627A63E4}" type="presOf" srcId="{9B0D4AE7-A6F4-4852-B92E-2FDE4C82172E}" destId="{2A6502E0-1E4C-4698-AEEC-B0ACF4CAC5B3}" srcOrd="0" destOrd="0" presId="urn:microsoft.com/office/officeart/2005/8/layout/cycle3"/>
    <dgm:cxn modelId="{6FF34C67-3FD8-477B-B247-EEE711B884CD}" type="presOf" srcId="{A1909552-AAB6-4613-8533-C4D70CEF47D4}" destId="{62B05C03-28E9-4365-A3B3-596A2A7C94C1}" srcOrd="0" destOrd="0" presId="urn:microsoft.com/office/officeart/2005/8/layout/cycle3"/>
    <dgm:cxn modelId="{11756ADC-EC7B-4EF6-B039-752D07DABB17}" srcId="{9B0D4AE7-A6F4-4852-B92E-2FDE4C82172E}" destId="{7C10962A-EE1D-429F-806E-F05123AE5118}" srcOrd="0" destOrd="0" parTransId="{C73ED9BF-D2A4-4632-ACE1-4E90A47E5E06}" sibTransId="{EE73B2BC-D628-45C2-9643-324E3835A6D7}"/>
    <dgm:cxn modelId="{8BC371FD-DB20-41FA-B3E4-F7CD5ED98718}" type="presOf" srcId="{7308708A-A110-4EFE-B3F8-CBA737C6DA03}" destId="{D3873143-CDA2-436C-8361-5F52892709F1}" srcOrd="0" destOrd="0" presId="urn:microsoft.com/office/officeart/2005/8/layout/cycle3"/>
    <dgm:cxn modelId="{6F8A6742-29A8-48FD-8C59-C639D88E4A5C}" type="presOf" srcId="{58DEB44C-CCE7-4BA9-A345-13C1D4110B61}" destId="{100435D2-E687-4A39-A429-58CE767CE47A}" srcOrd="0" destOrd="0" presId="urn:microsoft.com/office/officeart/2005/8/layout/cycle3"/>
    <dgm:cxn modelId="{55413D57-F33B-4389-A675-79676B2A46FA}" type="presParOf" srcId="{2A6502E0-1E4C-4698-AEEC-B0ACF4CAC5B3}" destId="{B9796236-1E28-441C-BF71-73EC9848DC6E}" srcOrd="0" destOrd="0" presId="urn:microsoft.com/office/officeart/2005/8/layout/cycle3"/>
    <dgm:cxn modelId="{DC3337B7-C1D3-4CE2-A9BB-02C859AD030B}" type="presParOf" srcId="{B9796236-1E28-441C-BF71-73EC9848DC6E}" destId="{A6E9BF6F-F085-4190-9167-BC810BB7E28E}" srcOrd="0" destOrd="0" presId="urn:microsoft.com/office/officeart/2005/8/layout/cycle3"/>
    <dgm:cxn modelId="{F7E717F4-1422-4C4C-B575-0CA8BA01DBCC}" type="presParOf" srcId="{B9796236-1E28-441C-BF71-73EC9848DC6E}" destId="{D24E2F5C-049E-4EC6-9A25-630C3AD84987}" srcOrd="1" destOrd="0" presId="urn:microsoft.com/office/officeart/2005/8/layout/cycle3"/>
    <dgm:cxn modelId="{78AA4B2B-A153-4917-8511-57BB11950503}" type="presParOf" srcId="{B9796236-1E28-441C-BF71-73EC9848DC6E}" destId="{9C6D2ACC-4CD3-48A7-9883-0A78C9C05276}" srcOrd="2" destOrd="0" presId="urn:microsoft.com/office/officeart/2005/8/layout/cycle3"/>
    <dgm:cxn modelId="{2EE8C279-2EF0-4D4A-8D1D-CD0D03B6D2BC}" type="presParOf" srcId="{B9796236-1E28-441C-BF71-73EC9848DC6E}" destId="{D3873143-CDA2-436C-8361-5F52892709F1}" srcOrd="3" destOrd="0" presId="urn:microsoft.com/office/officeart/2005/8/layout/cycle3"/>
    <dgm:cxn modelId="{BFF3FF10-DFFE-4F4E-9746-206E8E14EE6D}" type="presParOf" srcId="{B9796236-1E28-441C-BF71-73EC9848DC6E}" destId="{62B05C03-28E9-4365-A3B3-596A2A7C94C1}" srcOrd="4" destOrd="0" presId="urn:microsoft.com/office/officeart/2005/8/layout/cycle3"/>
    <dgm:cxn modelId="{A0ED6A9D-5092-45F2-85F6-85DB7C387D86}" type="presParOf" srcId="{B9796236-1E28-441C-BF71-73EC9848DC6E}" destId="{5C9551F4-1708-4A80-93A8-CCF6741BAE08}" srcOrd="5" destOrd="0" presId="urn:microsoft.com/office/officeart/2005/8/layout/cycle3"/>
    <dgm:cxn modelId="{0E6CEEB1-FE3C-4EF4-96D2-6EA4AD8B7032}" type="presParOf" srcId="{B9796236-1E28-441C-BF71-73EC9848DC6E}" destId="{100435D2-E687-4A39-A429-58CE767CE47A}" srcOrd="6" destOrd="0" presId="urn:microsoft.com/office/officeart/2005/8/layout/cycle3"/>
    <dgm:cxn modelId="{4AD44214-C5A0-43DA-AF81-893E7BE090C2}" type="presParOf" srcId="{B9796236-1E28-441C-BF71-73EC9848DC6E}" destId="{F75299EB-3C51-4FB3-A328-F11B774D0F99}" srcOrd="7" destOrd="0" presId="urn:microsoft.com/office/officeart/2005/8/layout/cycle3"/>
    <dgm:cxn modelId="{3DDB42AC-C659-445C-B0AC-A776E03E997E}" type="presParOf" srcId="{B9796236-1E28-441C-BF71-73EC9848DC6E}" destId="{6234C451-0CA2-4FC3-8F17-A9822C50E191}" srcOrd="8" destOrd="0" presId="urn:microsoft.com/office/officeart/2005/8/layout/cycle3"/>
    <dgm:cxn modelId="{C601622C-C22C-4623-AEF2-9C6B8773C8DB}" type="presParOf" srcId="{B9796236-1E28-441C-BF71-73EC9848DC6E}" destId="{815DF340-11D0-49F5-9966-6E1E391C0C14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0D4AE7-A6F4-4852-B92E-2FDE4C82172E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</dgm:pt>
    <dgm:pt modelId="{7C10962A-EE1D-429F-806E-F05123AE5118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l-PL" dirty="0"/>
            <a:t>Powiatowa Bursa dla Młodzieży Szkolnej </a:t>
          </a:r>
          <a:br>
            <a:rPr lang="pl-PL" dirty="0"/>
          </a:br>
          <a:r>
            <a:rPr lang="pl-PL" dirty="0"/>
            <a:t>w Chojnicach</a:t>
          </a:r>
        </a:p>
      </dgm:t>
    </dgm:pt>
    <dgm:pt modelId="{C73ED9BF-D2A4-4632-ACE1-4E90A47E5E06}" type="parTrans" cxnId="{11756ADC-EC7B-4EF6-B039-752D07DABB17}">
      <dgm:prSet/>
      <dgm:spPr/>
      <dgm:t>
        <a:bodyPr/>
        <a:lstStyle/>
        <a:p>
          <a:endParaRPr lang="pl-PL"/>
        </a:p>
      </dgm:t>
    </dgm:pt>
    <dgm:pt modelId="{EE73B2BC-D628-45C2-9643-324E3835A6D7}" type="sibTrans" cxnId="{11756ADC-EC7B-4EF6-B039-752D07DABB17}">
      <dgm:prSet/>
      <dgm:spPr/>
      <dgm:t>
        <a:bodyPr/>
        <a:lstStyle/>
        <a:p>
          <a:endParaRPr lang="pl-PL"/>
        </a:p>
      </dgm:t>
    </dgm:pt>
    <dgm:pt modelId="{3A0D6581-0479-472E-8DEF-2C1F8163F3F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l-PL" dirty="0"/>
            <a:t>Poradnia Psychologiczno-Pedagogiczna </a:t>
          </a:r>
          <a:br>
            <a:rPr lang="pl-PL" dirty="0"/>
          </a:br>
          <a:r>
            <a:rPr lang="pl-PL" dirty="0"/>
            <a:t>w Chojnicach</a:t>
          </a:r>
        </a:p>
      </dgm:t>
    </dgm:pt>
    <dgm:pt modelId="{ACEC48CF-4C2C-4EFB-9040-0520E2DCE1BD}" type="parTrans" cxnId="{1136C9AA-A48F-48BF-88AD-577F9210BEB9}">
      <dgm:prSet/>
      <dgm:spPr/>
      <dgm:t>
        <a:bodyPr/>
        <a:lstStyle/>
        <a:p>
          <a:endParaRPr lang="pl-PL"/>
        </a:p>
      </dgm:t>
    </dgm:pt>
    <dgm:pt modelId="{81310C4B-D2B5-48EA-8AF3-0D3C5756643B}" type="sibTrans" cxnId="{1136C9AA-A48F-48BF-88AD-577F9210BEB9}">
      <dgm:prSet/>
      <dgm:spPr/>
      <dgm:t>
        <a:bodyPr/>
        <a:lstStyle/>
        <a:p>
          <a:endParaRPr lang="pl-PL"/>
        </a:p>
      </dgm:t>
    </dgm:pt>
    <dgm:pt modelId="{2FE3938C-B29E-4B67-B250-AC770D41D42A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l-PL" dirty="0"/>
            <a:t>Zespół Szkół Specjalnych w Chojnicach</a:t>
          </a:r>
        </a:p>
      </dgm:t>
    </dgm:pt>
    <dgm:pt modelId="{DE62003B-68B0-4E1D-AD88-A5A6CAB16622}" type="parTrans" cxnId="{8C876490-C23F-4B7B-B179-D850E8AC0429}">
      <dgm:prSet/>
      <dgm:spPr/>
      <dgm:t>
        <a:bodyPr/>
        <a:lstStyle/>
        <a:p>
          <a:endParaRPr lang="pl-PL"/>
        </a:p>
      </dgm:t>
    </dgm:pt>
    <dgm:pt modelId="{3565FFA0-36AF-448C-A203-630A423E0050}" type="sibTrans" cxnId="{8C876490-C23F-4B7B-B179-D850E8AC0429}">
      <dgm:prSet/>
      <dgm:spPr/>
      <dgm:t>
        <a:bodyPr/>
        <a:lstStyle/>
        <a:p>
          <a:endParaRPr lang="pl-PL"/>
        </a:p>
      </dgm:t>
    </dgm:pt>
    <dgm:pt modelId="{888F0A5F-03A0-4B18-BA78-1862071D4B11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l-PL" dirty="0"/>
            <a:t>Zespół Szkół Specjalnych w Czersku</a:t>
          </a:r>
        </a:p>
      </dgm:t>
    </dgm:pt>
    <dgm:pt modelId="{95E6069C-5468-47F7-BF07-65E03F633F86}" type="parTrans" cxnId="{00F33933-5DAF-43A0-AA16-8BBBB8C254EF}">
      <dgm:prSet/>
      <dgm:spPr/>
      <dgm:t>
        <a:bodyPr/>
        <a:lstStyle/>
        <a:p>
          <a:endParaRPr lang="pl-PL"/>
        </a:p>
      </dgm:t>
    </dgm:pt>
    <dgm:pt modelId="{02C1C8EF-7F1F-4883-B801-7056BA2DD517}" type="sibTrans" cxnId="{00F33933-5DAF-43A0-AA16-8BBBB8C254EF}">
      <dgm:prSet/>
      <dgm:spPr/>
      <dgm:t>
        <a:bodyPr/>
        <a:lstStyle/>
        <a:p>
          <a:endParaRPr lang="pl-PL"/>
        </a:p>
      </dgm:t>
    </dgm:pt>
    <dgm:pt modelId="{4E118879-A228-49E6-81C3-8BA3FE3030B3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l-PL" dirty="0"/>
            <a:t>Centrum Kształcenia Zawodowego </a:t>
          </a:r>
          <a:br>
            <a:rPr lang="pl-PL" dirty="0"/>
          </a:br>
          <a:r>
            <a:rPr lang="pl-PL" dirty="0"/>
            <a:t>i Ustawicznego </a:t>
          </a:r>
          <a:br>
            <a:rPr lang="pl-PL" dirty="0"/>
          </a:br>
          <a:r>
            <a:rPr lang="pl-PL" dirty="0"/>
            <a:t>w Chojnicach</a:t>
          </a:r>
        </a:p>
      </dgm:t>
    </dgm:pt>
    <dgm:pt modelId="{654BFFBC-242D-4320-AF54-185F25B145CB}" type="parTrans" cxnId="{EC820083-4105-4268-8950-AF1298F08EBF}">
      <dgm:prSet/>
      <dgm:spPr/>
      <dgm:t>
        <a:bodyPr/>
        <a:lstStyle/>
        <a:p>
          <a:endParaRPr lang="pl-PL"/>
        </a:p>
      </dgm:t>
    </dgm:pt>
    <dgm:pt modelId="{ED6AF77E-63BF-445C-A3C2-048ECD634D46}" type="sibTrans" cxnId="{EC820083-4105-4268-8950-AF1298F08EBF}">
      <dgm:prSet/>
      <dgm:spPr/>
      <dgm:t>
        <a:bodyPr/>
        <a:lstStyle/>
        <a:p>
          <a:endParaRPr lang="pl-PL"/>
        </a:p>
      </dgm:t>
    </dgm:pt>
    <dgm:pt modelId="{90221370-880A-4DA7-ABC7-8CB08B34AC25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l-PL" dirty="0"/>
            <a:t>Medyczna Szkoła Policealna </a:t>
          </a:r>
          <a:br>
            <a:rPr lang="pl-PL" dirty="0"/>
          </a:br>
          <a:r>
            <a:rPr lang="pl-PL" dirty="0"/>
            <a:t>w Chojnicach</a:t>
          </a:r>
        </a:p>
      </dgm:t>
    </dgm:pt>
    <dgm:pt modelId="{C7EF1A06-D758-4CA7-865C-AE76F35771E6}" type="parTrans" cxnId="{41139304-7ED7-47AC-B7C6-D72BFF442AD2}">
      <dgm:prSet/>
      <dgm:spPr/>
      <dgm:t>
        <a:bodyPr/>
        <a:lstStyle/>
        <a:p>
          <a:endParaRPr lang="pl-PL"/>
        </a:p>
      </dgm:t>
    </dgm:pt>
    <dgm:pt modelId="{6D6E1A12-CF02-478B-B653-4023FF93C6D0}" type="sibTrans" cxnId="{41139304-7ED7-47AC-B7C6-D72BFF442AD2}">
      <dgm:prSet/>
      <dgm:spPr/>
      <dgm:t>
        <a:bodyPr/>
        <a:lstStyle/>
        <a:p>
          <a:endParaRPr lang="pl-PL"/>
        </a:p>
      </dgm:t>
    </dgm:pt>
    <dgm:pt modelId="{2A6502E0-1E4C-4698-AEEC-B0ACF4CAC5B3}" type="pres">
      <dgm:prSet presAssocID="{9B0D4AE7-A6F4-4852-B92E-2FDE4C82172E}" presName="Name0" presStyleCnt="0">
        <dgm:presLayoutVars>
          <dgm:dir/>
          <dgm:resizeHandles val="exact"/>
        </dgm:presLayoutVars>
      </dgm:prSet>
      <dgm:spPr/>
    </dgm:pt>
    <dgm:pt modelId="{53A513C1-89ED-4DC9-B2D9-DF738CC8D71E}" type="pres">
      <dgm:prSet presAssocID="{9B0D4AE7-A6F4-4852-B92E-2FDE4C82172E}" presName="cycle" presStyleCnt="0"/>
      <dgm:spPr/>
    </dgm:pt>
    <dgm:pt modelId="{4910DA70-0F80-42AD-A0F8-FE5074113BB4}" type="pres">
      <dgm:prSet presAssocID="{7C10962A-EE1D-429F-806E-F05123AE5118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DD7536-77E1-40BD-9E99-1AF2417363C0}" type="pres">
      <dgm:prSet presAssocID="{EE73B2BC-D628-45C2-9643-324E3835A6D7}" presName="sibTransFirstNode" presStyleLbl="bgShp" presStyleIdx="0" presStyleCnt="1"/>
      <dgm:spPr/>
      <dgm:t>
        <a:bodyPr/>
        <a:lstStyle/>
        <a:p>
          <a:endParaRPr lang="pl-PL"/>
        </a:p>
      </dgm:t>
    </dgm:pt>
    <dgm:pt modelId="{6AE5965A-CE48-4BB6-9C54-657A9F0667E5}" type="pres">
      <dgm:prSet presAssocID="{4E118879-A228-49E6-81C3-8BA3FE3030B3}" presName="nodeFollowingNodes" presStyleLbl="node1" presStyleIdx="1" presStyleCnt="6" custRadScaleRad="101891" custRadScaleInc="130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935073-5AD8-4D28-8F08-B4CD165C9432}" type="pres">
      <dgm:prSet presAssocID="{3A0D6581-0479-472E-8DEF-2C1F8163F3F9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231B0D-EAB6-4FB6-8399-442B42FFA84B}" type="pres">
      <dgm:prSet presAssocID="{90221370-880A-4DA7-ABC7-8CB08B34AC25}" presName="nodeFollowingNodes" presStyleLbl="node1" presStyleIdx="3" presStyleCnt="6" custRadScaleRad="111544" custRadScaleInc="-28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5A4F62-558E-4803-9022-D7886284B3F6}" type="pres">
      <dgm:prSet presAssocID="{2FE3938C-B29E-4B67-B250-AC770D41D42A}" presName="nodeFollowingNodes" presStyleLbl="node1" presStyleIdx="4" presStyleCnt="6" custScaleX="107205" custRadScaleRad="104457" custRadScaleInc="95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9FB0E0-A20E-479F-A962-5CA467838ADB}" type="pres">
      <dgm:prSet presAssocID="{888F0A5F-03A0-4B18-BA78-1862071D4B11}" presName="nodeFollowingNodes" presStyleLbl="node1" presStyleIdx="5" presStyleCnt="6" custScaleX="105354" custRadScaleRad="105916" custRadScaleInc="-148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0F33933-5DAF-43A0-AA16-8BBBB8C254EF}" srcId="{9B0D4AE7-A6F4-4852-B92E-2FDE4C82172E}" destId="{888F0A5F-03A0-4B18-BA78-1862071D4B11}" srcOrd="5" destOrd="0" parTransId="{95E6069C-5468-47F7-BF07-65E03F633F86}" sibTransId="{02C1C8EF-7F1F-4883-B801-7056BA2DD517}"/>
    <dgm:cxn modelId="{2CEF1A38-E262-47AF-B677-3CA8D84BB6A5}" type="presOf" srcId="{EE73B2BC-D628-45C2-9643-324E3835A6D7}" destId="{39DD7536-77E1-40BD-9E99-1AF2417363C0}" srcOrd="0" destOrd="0" presId="urn:microsoft.com/office/officeart/2005/8/layout/cycle3"/>
    <dgm:cxn modelId="{8C876490-C23F-4B7B-B179-D850E8AC0429}" srcId="{9B0D4AE7-A6F4-4852-B92E-2FDE4C82172E}" destId="{2FE3938C-B29E-4B67-B250-AC770D41D42A}" srcOrd="4" destOrd="0" parTransId="{DE62003B-68B0-4E1D-AD88-A5A6CAB16622}" sibTransId="{3565FFA0-36AF-448C-A203-630A423E0050}"/>
    <dgm:cxn modelId="{EC820083-4105-4268-8950-AF1298F08EBF}" srcId="{9B0D4AE7-A6F4-4852-B92E-2FDE4C82172E}" destId="{4E118879-A228-49E6-81C3-8BA3FE3030B3}" srcOrd="1" destOrd="0" parTransId="{654BFFBC-242D-4320-AF54-185F25B145CB}" sibTransId="{ED6AF77E-63BF-445C-A3C2-048ECD634D46}"/>
    <dgm:cxn modelId="{1CB0A0EE-E7F6-4DF1-9518-1D2B759CB7CC}" type="presOf" srcId="{4E118879-A228-49E6-81C3-8BA3FE3030B3}" destId="{6AE5965A-CE48-4BB6-9C54-657A9F0667E5}" srcOrd="0" destOrd="0" presId="urn:microsoft.com/office/officeart/2005/8/layout/cycle3"/>
    <dgm:cxn modelId="{50EEFA73-D664-48BA-96D6-ECA9FA931E5D}" type="presOf" srcId="{3A0D6581-0479-472E-8DEF-2C1F8163F3F9}" destId="{80935073-5AD8-4D28-8F08-B4CD165C9432}" srcOrd="0" destOrd="0" presId="urn:microsoft.com/office/officeart/2005/8/layout/cycle3"/>
    <dgm:cxn modelId="{1136C9AA-A48F-48BF-88AD-577F9210BEB9}" srcId="{9B0D4AE7-A6F4-4852-B92E-2FDE4C82172E}" destId="{3A0D6581-0479-472E-8DEF-2C1F8163F3F9}" srcOrd="2" destOrd="0" parTransId="{ACEC48CF-4C2C-4EFB-9040-0520E2DCE1BD}" sibTransId="{81310C4B-D2B5-48EA-8AF3-0D3C5756643B}"/>
    <dgm:cxn modelId="{CF166C29-663F-4272-A0BA-DC2E34A808BA}" type="presOf" srcId="{888F0A5F-03A0-4B18-BA78-1862071D4B11}" destId="{C69FB0E0-A20E-479F-A962-5CA467838ADB}" srcOrd="0" destOrd="0" presId="urn:microsoft.com/office/officeart/2005/8/layout/cycle3"/>
    <dgm:cxn modelId="{2F82F94E-80E2-4BF3-BD8E-44785FED394F}" type="presOf" srcId="{2FE3938C-B29E-4B67-B250-AC770D41D42A}" destId="{A55A4F62-558E-4803-9022-D7886284B3F6}" srcOrd="0" destOrd="0" presId="urn:microsoft.com/office/officeart/2005/8/layout/cycle3"/>
    <dgm:cxn modelId="{BEAB096B-6595-4CA6-9C70-188FFC8B16DF}" type="presOf" srcId="{90221370-880A-4DA7-ABC7-8CB08B34AC25}" destId="{29231B0D-EAB6-4FB6-8399-442B42FFA84B}" srcOrd="0" destOrd="0" presId="urn:microsoft.com/office/officeart/2005/8/layout/cycle3"/>
    <dgm:cxn modelId="{3F5242FA-A832-4BB5-ACDD-AA717B9A971B}" type="presOf" srcId="{7C10962A-EE1D-429F-806E-F05123AE5118}" destId="{4910DA70-0F80-42AD-A0F8-FE5074113BB4}" srcOrd="0" destOrd="0" presId="urn:microsoft.com/office/officeart/2005/8/layout/cycle3"/>
    <dgm:cxn modelId="{24381E1D-E602-4403-B2FA-E03D627A63E4}" type="presOf" srcId="{9B0D4AE7-A6F4-4852-B92E-2FDE4C82172E}" destId="{2A6502E0-1E4C-4698-AEEC-B0ACF4CAC5B3}" srcOrd="0" destOrd="0" presId="urn:microsoft.com/office/officeart/2005/8/layout/cycle3"/>
    <dgm:cxn modelId="{11756ADC-EC7B-4EF6-B039-752D07DABB17}" srcId="{9B0D4AE7-A6F4-4852-B92E-2FDE4C82172E}" destId="{7C10962A-EE1D-429F-806E-F05123AE5118}" srcOrd="0" destOrd="0" parTransId="{C73ED9BF-D2A4-4632-ACE1-4E90A47E5E06}" sibTransId="{EE73B2BC-D628-45C2-9643-324E3835A6D7}"/>
    <dgm:cxn modelId="{41139304-7ED7-47AC-B7C6-D72BFF442AD2}" srcId="{9B0D4AE7-A6F4-4852-B92E-2FDE4C82172E}" destId="{90221370-880A-4DA7-ABC7-8CB08B34AC25}" srcOrd="3" destOrd="0" parTransId="{C7EF1A06-D758-4CA7-865C-AE76F35771E6}" sibTransId="{6D6E1A12-CF02-478B-B653-4023FF93C6D0}"/>
    <dgm:cxn modelId="{0F144C1E-45CB-4726-8769-D9E2358D5F2D}" type="presParOf" srcId="{2A6502E0-1E4C-4698-AEEC-B0ACF4CAC5B3}" destId="{53A513C1-89ED-4DC9-B2D9-DF738CC8D71E}" srcOrd="0" destOrd="0" presId="urn:microsoft.com/office/officeart/2005/8/layout/cycle3"/>
    <dgm:cxn modelId="{33C8EBC1-607A-4D39-BEB3-AE67CF928F79}" type="presParOf" srcId="{53A513C1-89ED-4DC9-B2D9-DF738CC8D71E}" destId="{4910DA70-0F80-42AD-A0F8-FE5074113BB4}" srcOrd="0" destOrd="0" presId="urn:microsoft.com/office/officeart/2005/8/layout/cycle3"/>
    <dgm:cxn modelId="{1C7FEA93-D270-4B0B-96A4-CB84E8AF8A70}" type="presParOf" srcId="{53A513C1-89ED-4DC9-B2D9-DF738CC8D71E}" destId="{39DD7536-77E1-40BD-9E99-1AF2417363C0}" srcOrd="1" destOrd="0" presId="urn:microsoft.com/office/officeart/2005/8/layout/cycle3"/>
    <dgm:cxn modelId="{AF6C30BC-8713-4C8C-BE11-8CCA5E937F6A}" type="presParOf" srcId="{53A513C1-89ED-4DC9-B2D9-DF738CC8D71E}" destId="{6AE5965A-CE48-4BB6-9C54-657A9F0667E5}" srcOrd="2" destOrd="0" presId="urn:microsoft.com/office/officeart/2005/8/layout/cycle3"/>
    <dgm:cxn modelId="{475F7E74-1648-42E6-A789-FF7C6E945020}" type="presParOf" srcId="{53A513C1-89ED-4DC9-B2D9-DF738CC8D71E}" destId="{80935073-5AD8-4D28-8F08-B4CD165C9432}" srcOrd="3" destOrd="0" presId="urn:microsoft.com/office/officeart/2005/8/layout/cycle3"/>
    <dgm:cxn modelId="{5D7D8B76-B135-4FC8-8D34-A92BF76FEC4B}" type="presParOf" srcId="{53A513C1-89ED-4DC9-B2D9-DF738CC8D71E}" destId="{29231B0D-EAB6-4FB6-8399-442B42FFA84B}" srcOrd="4" destOrd="0" presId="urn:microsoft.com/office/officeart/2005/8/layout/cycle3"/>
    <dgm:cxn modelId="{788D0EBD-32CC-4673-86C3-2F24A328B5C2}" type="presParOf" srcId="{53A513C1-89ED-4DC9-B2D9-DF738CC8D71E}" destId="{A55A4F62-558E-4803-9022-D7886284B3F6}" srcOrd="5" destOrd="0" presId="urn:microsoft.com/office/officeart/2005/8/layout/cycle3"/>
    <dgm:cxn modelId="{BDD0E3D4-72A6-4270-AA1A-A77E30BF4135}" type="presParOf" srcId="{53A513C1-89ED-4DC9-B2D9-DF738CC8D71E}" destId="{C69FB0E0-A20E-479F-A962-5CA467838AD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6EF5D5-6B4A-481E-9B67-2370D766459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F22BFCE-FFF7-407C-AEA8-83AF8CCDCE86}">
      <dgm:prSet phldrT="[Tekst]" custT="1"/>
      <dgm:spPr/>
      <dgm:t>
        <a:bodyPr/>
        <a:lstStyle/>
        <a:p>
          <a:r>
            <a:rPr lang="pl-PL" sz="1600" dirty="0"/>
            <a:t>Branże kluczowe</a:t>
          </a:r>
        </a:p>
      </dgm:t>
    </dgm:pt>
    <dgm:pt modelId="{12ED8667-4378-46CE-B0F9-82E25CA1A7A6}" type="parTrans" cxnId="{4151CABA-5117-45C4-B4E9-CAE178BF07C7}">
      <dgm:prSet/>
      <dgm:spPr/>
      <dgm:t>
        <a:bodyPr/>
        <a:lstStyle/>
        <a:p>
          <a:endParaRPr lang="pl-PL"/>
        </a:p>
      </dgm:t>
    </dgm:pt>
    <dgm:pt modelId="{A38265FF-31CD-4BFB-8B1D-6B781C1F2E6C}" type="sibTrans" cxnId="{4151CABA-5117-45C4-B4E9-CAE178BF07C7}">
      <dgm:prSet/>
      <dgm:spPr/>
      <dgm:t>
        <a:bodyPr/>
        <a:lstStyle/>
        <a:p>
          <a:endParaRPr lang="pl-PL"/>
        </a:p>
      </dgm:t>
    </dgm:pt>
    <dgm:pt modelId="{B9C094CC-79A0-42E3-9EC3-ABDFCC95F0C9}">
      <dgm:prSet phldrT="[Tekst]" custT="1"/>
      <dgm:spPr/>
      <dgm:t>
        <a:bodyPr/>
        <a:lstStyle/>
        <a:p>
          <a:r>
            <a:rPr lang="pl-PL" sz="1800" dirty="0"/>
            <a:t>Zdrowie</a:t>
          </a:r>
        </a:p>
        <a:p>
          <a:r>
            <a:rPr lang="pl-PL" sz="1800" dirty="0"/>
            <a:t> i srebrna gospodarka</a:t>
          </a:r>
        </a:p>
      </dgm:t>
    </dgm:pt>
    <dgm:pt modelId="{9978DC5E-96E1-40A9-9ACD-D42E5270F786}" type="parTrans" cxnId="{8A06D6C1-F3D2-4FE6-8103-E8803FA9C361}">
      <dgm:prSet/>
      <dgm:spPr/>
      <dgm:t>
        <a:bodyPr/>
        <a:lstStyle/>
        <a:p>
          <a:endParaRPr lang="pl-PL"/>
        </a:p>
      </dgm:t>
    </dgm:pt>
    <dgm:pt modelId="{15A543EB-9651-4367-9D5A-F239D62E6AE5}" type="sibTrans" cxnId="{8A06D6C1-F3D2-4FE6-8103-E8803FA9C361}">
      <dgm:prSet/>
      <dgm:spPr/>
      <dgm:t>
        <a:bodyPr/>
        <a:lstStyle/>
        <a:p>
          <a:endParaRPr lang="pl-PL"/>
        </a:p>
      </dgm:t>
    </dgm:pt>
    <dgm:pt modelId="{4F5F1984-151A-4652-986C-04EA99042926}">
      <dgm:prSet phldrT="[Tekst]" custT="1"/>
      <dgm:spPr/>
      <dgm:t>
        <a:bodyPr/>
        <a:lstStyle/>
        <a:p>
          <a:r>
            <a:rPr lang="pl-PL" sz="1400" dirty="0"/>
            <a:t>Medyczna Szkoła Policealna </a:t>
          </a:r>
        </a:p>
        <a:p>
          <a:r>
            <a:rPr lang="pl-PL" sz="1400" dirty="0"/>
            <a:t>w Chojnicach </a:t>
          </a:r>
        </a:p>
        <a:p>
          <a:r>
            <a:rPr lang="pl-PL" sz="1400" dirty="0"/>
            <a:t>– zawody medyczno-społeczne</a:t>
          </a:r>
        </a:p>
      </dgm:t>
    </dgm:pt>
    <dgm:pt modelId="{1A4210A2-87CB-47AD-B8AE-8B24E3351059}" type="parTrans" cxnId="{C540796E-EE42-493D-BB77-CEC6CAF19677}">
      <dgm:prSet/>
      <dgm:spPr/>
      <dgm:t>
        <a:bodyPr/>
        <a:lstStyle/>
        <a:p>
          <a:endParaRPr lang="pl-PL"/>
        </a:p>
      </dgm:t>
    </dgm:pt>
    <dgm:pt modelId="{3EDFD5D6-1D03-494F-95AE-26FEF2090F81}" type="sibTrans" cxnId="{C540796E-EE42-493D-BB77-CEC6CAF19677}">
      <dgm:prSet/>
      <dgm:spPr/>
      <dgm:t>
        <a:bodyPr/>
        <a:lstStyle/>
        <a:p>
          <a:endParaRPr lang="pl-PL"/>
        </a:p>
      </dgm:t>
    </dgm:pt>
    <dgm:pt modelId="{BF32F6F6-21E5-4752-BCA0-6E73C3ACE10D}">
      <dgm:prSet phldrT="[Tekst]" custT="1"/>
      <dgm:spPr/>
      <dgm:t>
        <a:bodyPr/>
        <a:lstStyle/>
        <a:p>
          <a:r>
            <a:rPr lang="pl-PL" sz="2000" dirty="0"/>
            <a:t>Transport, logistyka i motoryzacja</a:t>
          </a:r>
        </a:p>
      </dgm:t>
    </dgm:pt>
    <dgm:pt modelId="{2354DB64-391C-462C-926F-21F94AAB4354}" type="parTrans" cxnId="{6D9DA6FD-AAB1-4810-848E-C8D68E867EEF}">
      <dgm:prSet/>
      <dgm:spPr/>
      <dgm:t>
        <a:bodyPr/>
        <a:lstStyle/>
        <a:p>
          <a:endParaRPr lang="pl-PL"/>
        </a:p>
      </dgm:t>
    </dgm:pt>
    <dgm:pt modelId="{66EFEA18-6067-4508-AD5E-61561E1F82EA}" type="sibTrans" cxnId="{6D9DA6FD-AAB1-4810-848E-C8D68E867EEF}">
      <dgm:prSet/>
      <dgm:spPr/>
      <dgm:t>
        <a:bodyPr/>
        <a:lstStyle/>
        <a:p>
          <a:endParaRPr lang="pl-PL"/>
        </a:p>
      </dgm:t>
    </dgm:pt>
    <dgm:pt modelId="{18573D7A-9FE7-476B-A91E-D47EAE706F72}">
      <dgm:prSet phldrT="[Tekst]" custT="1"/>
      <dgm:spPr/>
      <dgm:t>
        <a:bodyPr/>
        <a:lstStyle/>
        <a:p>
          <a:r>
            <a:rPr lang="pl-PL" sz="1600" dirty="0"/>
            <a:t>Zespół Szkół nr 2 w Chojnicach </a:t>
          </a:r>
        </a:p>
        <a:p>
          <a:r>
            <a:rPr lang="pl-PL" sz="1600" dirty="0"/>
            <a:t>- (ZSZ)mechanik pojazdów samochodowych, blacharz samochodowy, elektromechanik pojazdów samochodowych, lakiernik</a:t>
          </a:r>
        </a:p>
        <a:p>
          <a:r>
            <a:rPr lang="pl-PL" sz="1600" dirty="0"/>
            <a:t>- Technik pojazdów samochodowych</a:t>
          </a:r>
          <a:r>
            <a:rPr lang="pl-PL" sz="1200" dirty="0"/>
            <a:t>,     </a:t>
          </a:r>
          <a:endParaRPr lang="pl-PL" sz="1200" dirty="0">
            <a:solidFill>
              <a:srgbClr val="FF0000"/>
            </a:solidFill>
          </a:endParaRPr>
        </a:p>
      </dgm:t>
    </dgm:pt>
    <dgm:pt modelId="{B46F12B1-3F9A-449D-ADEA-586AE593FDBC}" type="parTrans" cxnId="{78D0A9CB-A2E8-4A95-93E8-D8DD24C2EAFC}">
      <dgm:prSet/>
      <dgm:spPr/>
      <dgm:t>
        <a:bodyPr/>
        <a:lstStyle/>
        <a:p>
          <a:endParaRPr lang="pl-PL"/>
        </a:p>
      </dgm:t>
    </dgm:pt>
    <dgm:pt modelId="{3B744DF5-77C3-410D-B258-890E70D26FC9}" type="sibTrans" cxnId="{78D0A9CB-A2E8-4A95-93E8-D8DD24C2EAFC}">
      <dgm:prSet/>
      <dgm:spPr/>
      <dgm:t>
        <a:bodyPr/>
        <a:lstStyle/>
        <a:p>
          <a:endParaRPr lang="pl-PL"/>
        </a:p>
      </dgm:t>
    </dgm:pt>
    <dgm:pt modelId="{7E22D40A-5457-4869-8E89-8E40DC01C524}">
      <dgm:prSet custT="1"/>
      <dgm:spPr/>
      <dgm:t>
        <a:bodyPr/>
        <a:lstStyle/>
        <a:p>
          <a:r>
            <a:rPr lang="pl-PL" sz="2000" dirty="0"/>
            <a:t>ICT </a:t>
          </a:r>
        </a:p>
        <a:p>
          <a:r>
            <a:rPr lang="pl-PL" sz="2000" dirty="0"/>
            <a:t>i elektronika</a:t>
          </a:r>
        </a:p>
      </dgm:t>
    </dgm:pt>
    <dgm:pt modelId="{2754376B-C7F3-4212-80AB-B68832EAB02E}" type="parTrans" cxnId="{F13FDABA-082E-455A-89E1-28EB28A60CB9}">
      <dgm:prSet/>
      <dgm:spPr/>
      <dgm:t>
        <a:bodyPr/>
        <a:lstStyle/>
        <a:p>
          <a:endParaRPr lang="pl-PL"/>
        </a:p>
      </dgm:t>
    </dgm:pt>
    <dgm:pt modelId="{D7AA5738-F3DE-4475-A28F-A9D1DFCD4DF9}" type="sibTrans" cxnId="{F13FDABA-082E-455A-89E1-28EB28A60CB9}">
      <dgm:prSet/>
      <dgm:spPr/>
      <dgm:t>
        <a:bodyPr/>
        <a:lstStyle/>
        <a:p>
          <a:endParaRPr lang="pl-PL"/>
        </a:p>
      </dgm:t>
    </dgm:pt>
    <dgm:pt modelId="{16EDCB10-1F78-496D-8628-E38D3B9A8340}">
      <dgm:prSet custT="1"/>
      <dgm:spPr/>
      <dgm:t>
        <a:bodyPr/>
        <a:lstStyle/>
        <a:p>
          <a:r>
            <a:rPr lang="pl-PL" sz="1800" dirty="0"/>
            <a:t>Technikum nr 1 w Chojnicach </a:t>
          </a:r>
        </a:p>
        <a:p>
          <a:r>
            <a:rPr lang="pl-PL" sz="1800" dirty="0"/>
            <a:t>- Technik mechatronik,</a:t>
          </a:r>
        </a:p>
        <a:p>
          <a:r>
            <a:rPr lang="pl-PL" sz="1800" dirty="0"/>
            <a:t>- Technik </a:t>
          </a:r>
          <a:r>
            <a:rPr lang="pl-PL" sz="1800" dirty="0">
              <a:solidFill>
                <a:schemeClr val="bg1"/>
              </a:solidFill>
            </a:rPr>
            <a:t>elektronik</a:t>
          </a:r>
        </a:p>
      </dgm:t>
    </dgm:pt>
    <dgm:pt modelId="{700FCA2A-B0A2-4458-AD27-A866CEF22098}" type="parTrans" cxnId="{379E14F9-A1A5-4961-835B-515EEE6AD7FA}">
      <dgm:prSet/>
      <dgm:spPr/>
      <dgm:t>
        <a:bodyPr/>
        <a:lstStyle/>
        <a:p>
          <a:endParaRPr lang="pl-PL"/>
        </a:p>
      </dgm:t>
    </dgm:pt>
    <dgm:pt modelId="{C347FFD9-A371-4A57-BFA0-8EE1DC77A261}" type="sibTrans" cxnId="{379E14F9-A1A5-4961-835B-515EEE6AD7FA}">
      <dgm:prSet/>
      <dgm:spPr/>
      <dgm:t>
        <a:bodyPr/>
        <a:lstStyle/>
        <a:p>
          <a:endParaRPr lang="pl-PL"/>
        </a:p>
      </dgm:t>
    </dgm:pt>
    <dgm:pt modelId="{FF4EFCD3-82D4-480F-9C4E-75BEC6654602}" type="pres">
      <dgm:prSet presAssocID="{996EF5D5-6B4A-481E-9B67-2370D76645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DA4CAB0-0DAD-4202-B5DB-34EDCB494E48}" type="pres">
      <dgm:prSet presAssocID="{9F22BFCE-FFF7-407C-AEA8-83AF8CCDCE86}" presName="root1" presStyleCnt="0"/>
      <dgm:spPr/>
    </dgm:pt>
    <dgm:pt modelId="{8DE8A1BA-91B7-4D54-9D04-66C4F1C1F43A}" type="pres">
      <dgm:prSet presAssocID="{9F22BFCE-FFF7-407C-AEA8-83AF8CCDCE86}" presName="LevelOneTextNode" presStyleLbl="node0" presStyleIdx="0" presStyleCnt="1" custLinFactNeighborX="-20300" custLinFactNeighborY="-2381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A02DD4C-9371-4B9C-A21E-D7F4A0439906}" type="pres">
      <dgm:prSet presAssocID="{9F22BFCE-FFF7-407C-AEA8-83AF8CCDCE86}" presName="level2hierChild" presStyleCnt="0"/>
      <dgm:spPr/>
    </dgm:pt>
    <dgm:pt modelId="{B529643C-34D6-40DA-B41B-7BEE734CEAD6}" type="pres">
      <dgm:prSet presAssocID="{9978DC5E-96E1-40A9-9ACD-D42E5270F786}" presName="conn2-1" presStyleLbl="parChTrans1D2" presStyleIdx="0" presStyleCnt="3"/>
      <dgm:spPr/>
      <dgm:t>
        <a:bodyPr/>
        <a:lstStyle/>
        <a:p>
          <a:endParaRPr lang="pl-PL"/>
        </a:p>
      </dgm:t>
    </dgm:pt>
    <dgm:pt modelId="{3F2B3344-82BA-48E3-8C9C-464460E72C92}" type="pres">
      <dgm:prSet presAssocID="{9978DC5E-96E1-40A9-9ACD-D42E5270F786}" presName="connTx" presStyleLbl="parChTrans1D2" presStyleIdx="0" presStyleCnt="3"/>
      <dgm:spPr/>
      <dgm:t>
        <a:bodyPr/>
        <a:lstStyle/>
        <a:p>
          <a:endParaRPr lang="pl-PL"/>
        </a:p>
      </dgm:t>
    </dgm:pt>
    <dgm:pt modelId="{5BAACCD0-FA79-4646-9350-D104ADF27CA3}" type="pres">
      <dgm:prSet presAssocID="{B9C094CC-79A0-42E3-9EC3-ABDFCC95F0C9}" presName="root2" presStyleCnt="0"/>
      <dgm:spPr/>
    </dgm:pt>
    <dgm:pt modelId="{86B408E2-D000-4AEC-B487-F213BB91B54F}" type="pres">
      <dgm:prSet presAssocID="{B9C094CC-79A0-42E3-9EC3-ABDFCC95F0C9}" presName="LevelTwoTextNode" presStyleLbl="node2" presStyleIdx="0" presStyleCnt="3" custScaleY="139863" custLinFactNeighborX="-15226" custLinFactNeighborY="1086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CCA106E-1412-49AA-B1F5-5E429BF07158}" type="pres">
      <dgm:prSet presAssocID="{B9C094CC-79A0-42E3-9EC3-ABDFCC95F0C9}" presName="level3hierChild" presStyleCnt="0"/>
      <dgm:spPr/>
    </dgm:pt>
    <dgm:pt modelId="{E93A8D65-3572-42D7-BE85-84D8ADC6225E}" type="pres">
      <dgm:prSet presAssocID="{1A4210A2-87CB-47AD-B8AE-8B24E3351059}" presName="conn2-1" presStyleLbl="parChTrans1D3" presStyleIdx="0" presStyleCnt="3"/>
      <dgm:spPr/>
      <dgm:t>
        <a:bodyPr/>
        <a:lstStyle/>
        <a:p>
          <a:endParaRPr lang="pl-PL"/>
        </a:p>
      </dgm:t>
    </dgm:pt>
    <dgm:pt modelId="{D1503C93-0165-4BDC-9219-9C560B2AB902}" type="pres">
      <dgm:prSet presAssocID="{1A4210A2-87CB-47AD-B8AE-8B24E3351059}" presName="connTx" presStyleLbl="parChTrans1D3" presStyleIdx="0" presStyleCnt="3"/>
      <dgm:spPr/>
      <dgm:t>
        <a:bodyPr/>
        <a:lstStyle/>
        <a:p>
          <a:endParaRPr lang="pl-PL"/>
        </a:p>
      </dgm:t>
    </dgm:pt>
    <dgm:pt modelId="{E60BCDDC-2F47-471D-A621-3111E49802E1}" type="pres">
      <dgm:prSet presAssocID="{4F5F1984-151A-4652-986C-04EA99042926}" presName="root2" presStyleCnt="0"/>
      <dgm:spPr/>
    </dgm:pt>
    <dgm:pt modelId="{AA4E9B35-2732-4439-ADB2-8FEDF63D53A4}" type="pres">
      <dgm:prSet presAssocID="{4F5F1984-151A-4652-986C-04EA99042926}" presName="LevelTwoTextNode" presStyleLbl="node3" presStyleIdx="0" presStyleCnt="3" custScaleX="241129" custScaleY="152293" custLinFactNeighborX="166" custLinFactNeighborY="-4302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A6132C7-E2F1-4371-89DB-32F45CB4D43F}" type="pres">
      <dgm:prSet presAssocID="{4F5F1984-151A-4652-986C-04EA99042926}" presName="level3hierChild" presStyleCnt="0"/>
      <dgm:spPr/>
    </dgm:pt>
    <dgm:pt modelId="{FA99F335-83A6-4DD7-8E9E-5F22F8E91B1F}" type="pres">
      <dgm:prSet presAssocID="{2754376B-C7F3-4212-80AB-B68832EAB02E}" presName="conn2-1" presStyleLbl="parChTrans1D2" presStyleIdx="1" presStyleCnt="3"/>
      <dgm:spPr/>
      <dgm:t>
        <a:bodyPr/>
        <a:lstStyle/>
        <a:p>
          <a:endParaRPr lang="pl-PL"/>
        </a:p>
      </dgm:t>
    </dgm:pt>
    <dgm:pt modelId="{A9DB4E61-F682-45E5-90D1-FF1CB441D09C}" type="pres">
      <dgm:prSet presAssocID="{2754376B-C7F3-4212-80AB-B68832EAB02E}" presName="connTx" presStyleLbl="parChTrans1D2" presStyleIdx="1" presStyleCnt="3"/>
      <dgm:spPr/>
      <dgm:t>
        <a:bodyPr/>
        <a:lstStyle/>
        <a:p>
          <a:endParaRPr lang="pl-PL"/>
        </a:p>
      </dgm:t>
    </dgm:pt>
    <dgm:pt modelId="{A8A7ADF4-DE22-4DD0-99B0-46AD59E0D5C0}" type="pres">
      <dgm:prSet presAssocID="{7E22D40A-5457-4869-8E89-8E40DC01C524}" presName="root2" presStyleCnt="0"/>
      <dgm:spPr/>
    </dgm:pt>
    <dgm:pt modelId="{9ACD4F7B-B449-4CBE-84F0-6791A84513DD}" type="pres">
      <dgm:prSet presAssocID="{7E22D40A-5457-4869-8E89-8E40DC01C524}" presName="LevelTwoTextNode" presStyleLbl="node2" presStyleIdx="1" presStyleCnt="3" custScaleX="118994" custScaleY="149982" custLinFactNeighborX="-21297" custLinFactNeighborY="-154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008A7C2-5D89-4E59-945C-475276CDAD8F}" type="pres">
      <dgm:prSet presAssocID="{7E22D40A-5457-4869-8E89-8E40DC01C524}" presName="level3hierChild" presStyleCnt="0"/>
      <dgm:spPr/>
    </dgm:pt>
    <dgm:pt modelId="{A94173D5-2888-4A59-8FB9-11E8245F7246}" type="pres">
      <dgm:prSet presAssocID="{700FCA2A-B0A2-4458-AD27-A866CEF22098}" presName="conn2-1" presStyleLbl="parChTrans1D3" presStyleIdx="1" presStyleCnt="3"/>
      <dgm:spPr/>
      <dgm:t>
        <a:bodyPr/>
        <a:lstStyle/>
        <a:p>
          <a:endParaRPr lang="pl-PL"/>
        </a:p>
      </dgm:t>
    </dgm:pt>
    <dgm:pt modelId="{527591EF-2B31-4B48-AFBD-0E475E6D31D3}" type="pres">
      <dgm:prSet presAssocID="{700FCA2A-B0A2-4458-AD27-A866CEF22098}" presName="connTx" presStyleLbl="parChTrans1D3" presStyleIdx="1" presStyleCnt="3"/>
      <dgm:spPr/>
      <dgm:t>
        <a:bodyPr/>
        <a:lstStyle/>
        <a:p>
          <a:endParaRPr lang="pl-PL"/>
        </a:p>
      </dgm:t>
    </dgm:pt>
    <dgm:pt modelId="{6B2962D4-13A1-463A-BB11-BFCFBBC97275}" type="pres">
      <dgm:prSet presAssocID="{16EDCB10-1F78-496D-8628-E38D3B9A8340}" presName="root2" presStyleCnt="0"/>
      <dgm:spPr/>
    </dgm:pt>
    <dgm:pt modelId="{E89843D2-6690-4845-B3E8-A18B77FA1FF4}" type="pres">
      <dgm:prSet presAssocID="{16EDCB10-1F78-496D-8628-E38D3B9A8340}" presName="LevelTwoTextNode" presStyleLbl="node3" presStyleIdx="1" presStyleCnt="3" custScaleX="279580" custScaleY="166829" custLinFactNeighborX="-20911" custLinFactNeighborY="-1989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83DEB88-A415-4484-B723-03FF4852692D}" type="pres">
      <dgm:prSet presAssocID="{16EDCB10-1F78-496D-8628-E38D3B9A8340}" presName="level3hierChild" presStyleCnt="0"/>
      <dgm:spPr/>
    </dgm:pt>
    <dgm:pt modelId="{69529C78-A06D-466F-9AD4-2A1CB0982BFF}" type="pres">
      <dgm:prSet presAssocID="{2354DB64-391C-462C-926F-21F94AAB4354}" presName="conn2-1" presStyleLbl="parChTrans1D2" presStyleIdx="2" presStyleCnt="3"/>
      <dgm:spPr/>
      <dgm:t>
        <a:bodyPr/>
        <a:lstStyle/>
        <a:p>
          <a:endParaRPr lang="pl-PL"/>
        </a:p>
      </dgm:t>
    </dgm:pt>
    <dgm:pt modelId="{B7376B72-221A-4713-8437-C193D60037DC}" type="pres">
      <dgm:prSet presAssocID="{2354DB64-391C-462C-926F-21F94AAB4354}" presName="connTx" presStyleLbl="parChTrans1D2" presStyleIdx="2" presStyleCnt="3"/>
      <dgm:spPr/>
      <dgm:t>
        <a:bodyPr/>
        <a:lstStyle/>
        <a:p>
          <a:endParaRPr lang="pl-PL"/>
        </a:p>
      </dgm:t>
    </dgm:pt>
    <dgm:pt modelId="{5831484A-F432-487E-B27F-B7D5D8F30601}" type="pres">
      <dgm:prSet presAssocID="{BF32F6F6-21E5-4752-BCA0-6E73C3ACE10D}" presName="root2" presStyleCnt="0"/>
      <dgm:spPr/>
    </dgm:pt>
    <dgm:pt modelId="{B0631BFC-4E7A-4027-A5C5-3B9FF634172F}" type="pres">
      <dgm:prSet presAssocID="{BF32F6F6-21E5-4752-BCA0-6E73C3ACE10D}" presName="LevelTwoTextNode" presStyleLbl="node2" presStyleIdx="2" presStyleCnt="3" custScaleX="130623" custScaleY="178687" custLinFactNeighborX="-15226" custLinFactNeighborY="-1846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5DEA3D6-7305-4413-BC3A-A59A3C7BAF68}" type="pres">
      <dgm:prSet presAssocID="{BF32F6F6-21E5-4752-BCA0-6E73C3ACE10D}" presName="level3hierChild" presStyleCnt="0"/>
      <dgm:spPr/>
    </dgm:pt>
    <dgm:pt modelId="{671D017F-F138-4350-80BC-9A9CF357E082}" type="pres">
      <dgm:prSet presAssocID="{B46F12B1-3F9A-449D-ADEA-586AE593FDBC}" presName="conn2-1" presStyleLbl="parChTrans1D3" presStyleIdx="2" presStyleCnt="3"/>
      <dgm:spPr/>
      <dgm:t>
        <a:bodyPr/>
        <a:lstStyle/>
        <a:p>
          <a:endParaRPr lang="pl-PL"/>
        </a:p>
      </dgm:t>
    </dgm:pt>
    <dgm:pt modelId="{B77D30D3-4DDD-400B-87F8-20A8AAB2CD58}" type="pres">
      <dgm:prSet presAssocID="{B46F12B1-3F9A-449D-ADEA-586AE593FDBC}" presName="connTx" presStyleLbl="parChTrans1D3" presStyleIdx="2" presStyleCnt="3"/>
      <dgm:spPr/>
      <dgm:t>
        <a:bodyPr/>
        <a:lstStyle/>
        <a:p>
          <a:endParaRPr lang="pl-PL"/>
        </a:p>
      </dgm:t>
    </dgm:pt>
    <dgm:pt modelId="{ED117C47-83A5-4A0C-BF09-6D67C8067437}" type="pres">
      <dgm:prSet presAssocID="{18573D7A-9FE7-476B-A91E-D47EAE706F72}" presName="root2" presStyleCnt="0"/>
      <dgm:spPr/>
    </dgm:pt>
    <dgm:pt modelId="{2E4B6CE0-D357-4AE1-84F7-8FD878353E2D}" type="pres">
      <dgm:prSet presAssocID="{18573D7A-9FE7-476B-A91E-D47EAE706F72}" presName="LevelTwoTextNode" presStyleLbl="node3" presStyleIdx="2" presStyleCnt="3" custScaleX="243796" custScaleY="335047" custLinFactNeighborX="-26844" custLinFactNeighborY="1049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CD9778A-6614-4E94-AB96-F40F1C4976B4}" type="pres">
      <dgm:prSet presAssocID="{18573D7A-9FE7-476B-A91E-D47EAE706F72}" presName="level3hierChild" presStyleCnt="0"/>
      <dgm:spPr/>
    </dgm:pt>
  </dgm:ptLst>
  <dgm:cxnLst>
    <dgm:cxn modelId="{78D0A9CB-A2E8-4A95-93E8-D8DD24C2EAFC}" srcId="{BF32F6F6-21E5-4752-BCA0-6E73C3ACE10D}" destId="{18573D7A-9FE7-476B-A91E-D47EAE706F72}" srcOrd="0" destOrd="0" parTransId="{B46F12B1-3F9A-449D-ADEA-586AE593FDBC}" sibTransId="{3B744DF5-77C3-410D-B258-890E70D26FC9}"/>
    <dgm:cxn modelId="{80AD0053-5CB8-4819-BE3D-7D5E9E6BE751}" type="presOf" srcId="{7E22D40A-5457-4869-8E89-8E40DC01C524}" destId="{9ACD4F7B-B449-4CBE-84F0-6791A84513DD}" srcOrd="0" destOrd="0" presId="urn:microsoft.com/office/officeart/2005/8/layout/hierarchy2"/>
    <dgm:cxn modelId="{21900899-0AB7-465E-B258-7FFCA6B74BF7}" type="presOf" srcId="{2354DB64-391C-462C-926F-21F94AAB4354}" destId="{69529C78-A06D-466F-9AD4-2A1CB0982BFF}" srcOrd="0" destOrd="0" presId="urn:microsoft.com/office/officeart/2005/8/layout/hierarchy2"/>
    <dgm:cxn modelId="{A5E62980-AB38-4111-84E7-020064A32649}" type="presOf" srcId="{9978DC5E-96E1-40A9-9ACD-D42E5270F786}" destId="{B529643C-34D6-40DA-B41B-7BEE734CEAD6}" srcOrd="0" destOrd="0" presId="urn:microsoft.com/office/officeart/2005/8/layout/hierarchy2"/>
    <dgm:cxn modelId="{F13FDABA-082E-455A-89E1-28EB28A60CB9}" srcId="{9F22BFCE-FFF7-407C-AEA8-83AF8CCDCE86}" destId="{7E22D40A-5457-4869-8E89-8E40DC01C524}" srcOrd="1" destOrd="0" parTransId="{2754376B-C7F3-4212-80AB-B68832EAB02E}" sibTransId="{D7AA5738-F3DE-4475-A28F-A9D1DFCD4DF9}"/>
    <dgm:cxn modelId="{379E14F9-A1A5-4961-835B-515EEE6AD7FA}" srcId="{7E22D40A-5457-4869-8E89-8E40DC01C524}" destId="{16EDCB10-1F78-496D-8628-E38D3B9A8340}" srcOrd="0" destOrd="0" parTransId="{700FCA2A-B0A2-4458-AD27-A866CEF22098}" sibTransId="{C347FFD9-A371-4A57-BFA0-8EE1DC77A261}"/>
    <dgm:cxn modelId="{536067D5-181B-45A2-A0A2-F2716172B892}" type="presOf" srcId="{16EDCB10-1F78-496D-8628-E38D3B9A8340}" destId="{E89843D2-6690-4845-B3E8-A18B77FA1FF4}" srcOrd="0" destOrd="0" presId="urn:microsoft.com/office/officeart/2005/8/layout/hierarchy2"/>
    <dgm:cxn modelId="{0A82B11C-19F0-43A2-8D68-A48AF7D29B71}" type="presOf" srcId="{BF32F6F6-21E5-4752-BCA0-6E73C3ACE10D}" destId="{B0631BFC-4E7A-4027-A5C5-3B9FF634172F}" srcOrd="0" destOrd="0" presId="urn:microsoft.com/office/officeart/2005/8/layout/hierarchy2"/>
    <dgm:cxn modelId="{BD6CFD94-FD49-4F67-9837-EAD248AE830B}" type="presOf" srcId="{B9C094CC-79A0-42E3-9EC3-ABDFCC95F0C9}" destId="{86B408E2-D000-4AEC-B487-F213BB91B54F}" srcOrd="0" destOrd="0" presId="urn:microsoft.com/office/officeart/2005/8/layout/hierarchy2"/>
    <dgm:cxn modelId="{8A06D6C1-F3D2-4FE6-8103-E8803FA9C361}" srcId="{9F22BFCE-FFF7-407C-AEA8-83AF8CCDCE86}" destId="{B9C094CC-79A0-42E3-9EC3-ABDFCC95F0C9}" srcOrd="0" destOrd="0" parTransId="{9978DC5E-96E1-40A9-9ACD-D42E5270F786}" sibTransId="{15A543EB-9651-4367-9D5A-F239D62E6AE5}"/>
    <dgm:cxn modelId="{EA88BBE0-3851-4347-AB2E-8BE8E753E7F1}" type="presOf" srcId="{9F22BFCE-FFF7-407C-AEA8-83AF8CCDCE86}" destId="{8DE8A1BA-91B7-4D54-9D04-66C4F1C1F43A}" srcOrd="0" destOrd="0" presId="urn:microsoft.com/office/officeart/2005/8/layout/hierarchy2"/>
    <dgm:cxn modelId="{DB2AAEE9-FCC7-486F-AC9F-4C8C397499D8}" type="presOf" srcId="{1A4210A2-87CB-47AD-B8AE-8B24E3351059}" destId="{D1503C93-0165-4BDC-9219-9C560B2AB902}" srcOrd="1" destOrd="0" presId="urn:microsoft.com/office/officeart/2005/8/layout/hierarchy2"/>
    <dgm:cxn modelId="{05E48009-7F6D-4526-A42E-D5A38E66401B}" type="presOf" srcId="{996EF5D5-6B4A-481E-9B67-2370D7664598}" destId="{FF4EFCD3-82D4-480F-9C4E-75BEC6654602}" srcOrd="0" destOrd="0" presId="urn:microsoft.com/office/officeart/2005/8/layout/hierarchy2"/>
    <dgm:cxn modelId="{F9B8C4F9-2162-4037-847C-F607C7E59ECC}" type="presOf" srcId="{18573D7A-9FE7-476B-A91E-D47EAE706F72}" destId="{2E4B6CE0-D357-4AE1-84F7-8FD878353E2D}" srcOrd="0" destOrd="0" presId="urn:microsoft.com/office/officeart/2005/8/layout/hierarchy2"/>
    <dgm:cxn modelId="{82F5E0E4-4CFF-4F17-94CA-5904235E06D7}" type="presOf" srcId="{2754376B-C7F3-4212-80AB-B68832EAB02E}" destId="{A9DB4E61-F682-45E5-90D1-FF1CB441D09C}" srcOrd="1" destOrd="0" presId="urn:microsoft.com/office/officeart/2005/8/layout/hierarchy2"/>
    <dgm:cxn modelId="{CA3D8BBE-A97A-4A9B-A46A-E0EA7C528279}" type="presOf" srcId="{9978DC5E-96E1-40A9-9ACD-D42E5270F786}" destId="{3F2B3344-82BA-48E3-8C9C-464460E72C92}" srcOrd="1" destOrd="0" presId="urn:microsoft.com/office/officeart/2005/8/layout/hierarchy2"/>
    <dgm:cxn modelId="{C540796E-EE42-493D-BB77-CEC6CAF19677}" srcId="{B9C094CC-79A0-42E3-9EC3-ABDFCC95F0C9}" destId="{4F5F1984-151A-4652-986C-04EA99042926}" srcOrd="0" destOrd="0" parTransId="{1A4210A2-87CB-47AD-B8AE-8B24E3351059}" sibTransId="{3EDFD5D6-1D03-494F-95AE-26FEF2090F81}"/>
    <dgm:cxn modelId="{4151CABA-5117-45C4-B4E9-CAE178BF07C7}" srcId="{996EF5D5-6B4A-481E-9B67-2370D7664598}" destId="{9F22BFCE-FFF7-407C-AEA8-83AF8CCDCE86}" srcOrd="0" destOrd="0" parTransId="{12ED8667-4378-46CE-B0F9-82E25CA1A7A6}" sibTransId="{A38265FF-31CD-4BFB-8B1D-6B781C1F2E6C}"/>
    <dgm:cxn modelId="{C3CC84BF-8685-4872-8DAF-06B0CD5C00FE}" type="presOf" srcId="{4F5F1984-151A-4652-986C-04EA99042926}" destId="{AA4E9B35-2732-4439-ADB2-8FEDF63D53A4}" srcOrd="0" destOrd="0" presId="urn:microsoft.com/office/officeart/2005/8/layout/hierarchy2"/>
    <dgm:cxn modelId="{7B674B16-AB62-4892-A3B7-5168CBE3EB23}" type="presOf" srcId="{2354DB64-391C-462C-926F-21F94AAB4354}" destId="{B7376B72-221A-4713-8437-C193D60037DC}" srcOrd="1" destOrd="0" presId="urn:microsoft.com/office/officeart/2005/8/layout/hierarchy2"/>
    <dgm:cxn modelId="{DF111DE9-4862-4724-B59E-117AB94CA995}" type="presOf" srcId="{B46F12B1-3F9A-449D-ADEA-586AE593FDBC}" destId="{671D017F-F138-4350-80BC-9A9CF357E082}" srcOrd="0" destOrd="0" presId="urn:microsoft.com/office/officeart/2005/8/layout/hierarchy2"/>
    <dgm:cxn modelId="{93BD0690-E65C-4DBF-9C01-CA64FCEA8E8A}" type="presOf" srcId="{B46F12B1-3F9A-449D-ADEA-586AE593FDBC}" destId="{B77D30D3-4DDD-400B-87F8-20A8AAB2CD58}" srcOrd="1" destOrd="0" presId="urn:microsoft.com/office/officeart/2005/8/layout/hierarchy2"/>
    <dgm:cxn modelId="{9D58EF4A-039A-4301-BFC6-652DE1943FE1}" type="presOf" srcId="{700FCA2A-B0A2-4458-AD27-A866CEF22098}" destId="{A94173D5-2888-4A59-8FB9-11E8245F7246}" srcOrd="0" destOrd="0" presId="urn:microsoft.com/office/officeart/2005/8/layout/hierarchy2"/>
    <dgm:cxn modelId="{6D9DA6FD-AAB1-4810-848E-C8D68E867EEF}" srcId="{9F22BFCE-FFF7-407C-AEA8-83AF8CCDCE86}" destId="{BF32F6F6-21E5-4752-BCA0-6E73C3ACE10D}" srcOrd="2" destOrd="0" parTransId="{2354DB64-391C-462C-926F-21F94AAB4354}" sibTransId="{66EFEA18-6067-4508-AD5E-61561E1F82EA}"/>
    <dgm:cxn modelId="{7795A681-5D3A-4DDD-B2D4-F1CD91A9175B}" type="presOf" srcId="{1A4210A2-87CB-47AD-B8AE-8B24E3351059}" destId="{E93A8D65-3572-42D7-BE85-84D8ADC6225E}" srcOrd="0" destOrd="0" presId="urn:microsoft.com/office/officeart/2005/8/layout/hierarchy2"/>
    <dgm:cxn modelId="{D0E75225-017D-4531-9DA5-FD2FD2DF855E}" type="presOf" srcId="{700FCA2A-B0A2-4458-AD27-A866CEF22098}" destId="{527591EF-2B31-4B48-AFBD-0E475E6D31D3}" srcOrd="1" destOrd="0" presId="urn:microsoft.com/office/officeart/2005/8/layout/hierarchy2"/>
    <dgm:cxn modelId="{56BBD271-0E5D-4484-B048-F51FDAEBD062}" type="presOf" srcId="{2754376B-C7F3-4212-80AB-B68832EAB02E}" destId="{FA99F335-83A6-4DD7-8E9E-5F22F8E91B1F}" srcOrd="0" destOrd="0" presId="urn:microsoft.com/office/officeart/2005/8/layout/hierarchy2"/>
    <dgm:cxn modelId="{19AC8BD1-8A6A-41F2-825F-5781C4BB2BAC}" type="presParOf" srcId="{FF4EFCD3-82D4-480F-9C4E-75BEC6654602}" destId="{4DA4CAB0-0DAD-4202-B5DB-34EDCB494E48}" srcOrd="0" destOrd="0" presId="urn:microsoft.com/office/officeart/2005/8/layout/hierarchy2"/>
    <dgm:cxn modelId="{2DE6C0A3-272E-4753-AFE6-A255473594B5}" type="presParOf" srcId="{4DA4CAB0-0DAD-4202-B5DB-34EDCB494E48}" destId="{8DE8A1BA-91B7-4D54-9D04-66C4F1C1F43A}" srcOrd="0" destOrd="0" presId="urn:microsoft.com/office/officeart/2005/8/layout/hierarchy2"/>
    <dgm:cxn modelId="{27821CD7-15A9-4EEE-AA21-563492FA7B6A}" type="presParOf" srcId="{4DA4CAB0-0DAD-4202-B5DB-34EDCB494E48}" destId="{AA02DD4C-9371-4B9C-A21E-D7F4A0439906}" srcOrd="1" destOrd="0" presId="urn:microsoft.com/office/officeart/2005/8/layout/hierarchy2"/>
    <dgm:cxn modelId="{F1FD8BFC-C64F-4BB8-86D1-961BBFF13FBD}" type="presParOf" srcId="{AA02DD4C-9371-4B9C-A21E-D7F4A0439906}" destId="{B529643C-34D6-40DA-B41B-7BEE734CEAD6}" srcOrd="0" destOrd="0" presId="urn:microsoft.com/office/officeart/2005/8/layout/hierarchy2"/>
    <dgm:cxn modelId="{87D9BE36-6B44-49D0-92D1-5996900DCD83}" type="presParOf" srcId="{B529643C-34D6-40DA-B41B-7BEE734CEAD6}" destId="{3F2B3344-82BA-48E3-8C9C-464460E72C92}" srcOrd="0" destOrd="0" presId="urn:microsoft.com/office/officeart/2005/8/layout/hierarchy2"/>
    <dgm:cxn modelId="{2FF70701-D87F-4533-A4CB-FAF2154F5D68}" type="presParOf" srcId="{AA02DD4C-9371-4B9C-A21E-D7F4A0439906}" destId="{5BAACCD0-FA79-4646-9350-D104ADF27CA3}" srcOrd="1" destOrd="0" presId="urn:microsoft.com/office/officeart/2005/8/layout/hierarchy2"/>
    <dgm:cxn modelId="{8A62FAB6-6C31-4D26-8596-FEBC76F6EE6C}" type="presParOf" srcId="{5BAACCD0-FA79-4646-9350-D104ADF27CA3}" destId="{86B408E2-D000-4AEC-B487-F213BB91B54F}" srcOrd="0" destOrd="0" presId="urn:microsoft.com/office/officeart/2005/8/layout/hierarchy2"/>
    <dgm:cxn modelId="{4930F912-BA98-486B-8833-0F6F5D29FD5B}" type="presParOf" srcId="{5BAACCD0-FA79-4646-9350-D104ADF27CA3}" destId="{ECCA106E-1412-49AA-B1F5-5E429BF07158}" srcOrd="1" destOrd="0" presId="urn:microsoft.com/office/officeart/2005/8/layout/hierarchy2"/>
    <dgm:cxn modelId="{C85812FE-5127-40B7-893F-D701A0D149A6}" type="presParOf" srcId="{ECCA106E-1412-49AA-B1F5-5E429BF07158}" destId="{E93A8D65-3572-42D7-BE85-84D8ADC6225E}" srcOrd="0" destOrd="0" presId="urn:microsoft.com/office/officeart/2005/8/layout/hierarchy2"/>
    <dgm:cxn modelId="{82184C4F-26AE-40ED-8EA9-F7514CD936DE}" type="presParOf" srcId="{E93A8D65-3572-42D7-BE85-84D8ADC6225E}" destId="{D1503C93-0165-4BDC-9219-9C560B2AB902}" srcOrd="0" destOrd="0" presId="urn:microsoft.com/office/officeart/2005/8/layout/hierarchy2"/>
    <dgm:cxn modelId="{7887285E-EA9C-4978-BFA4-96A33B5AA8C6}" type="presParOf" srcId="{ECCA106E-1412-49AA-B1F5-5E429BF07158}" destId="{E60BCDDC-2F47-471D-A621-3111E49802E1}" srcOrd="1" destOrd="0" presId="urn:microsoft.com/office/officeart/2005/8/layout/hierarchy2"/>
    <dgm:cxn modelId="{70A6ECDD-83A4-4241-8CF5-D3AF0554069F}" type="presParOf" srcId="{E60BCDDC-2F47-471D-A621-3111E49802E1}" destId="{AA4E9B35-2732-4439-ADB2-8FEDF63D53A4}" srcOrd="0" destOrd="0" presId="urn:microsoft.com/office/officeart/2005/8/layout/hierarchy2"/>
    <dgm:cxn modelId="{47ADFC51-DA4C-400C-AE79-365D65B2D116}" type="presParOf" srcId="{E60BCDDC-2F47-471D-A621-3111E49802E1}" destId="{BA6132C7-E2F1-4371-89DB-32F45CB4D43F}" srcOrd="1" destOrd="0" presId="urn:microsoft.com/office/officeart/2005/8/layout/hierarchy2"/>
    <dgm:cxn modelId="{FF167177-E895-474E-9077-D0D77FB415E8}" type="presParOf" srcId="{AA02DD4C-9371-4B9C-A21E-D7F4A0439906}" destId="{FA99F335-83A6-4DD7-8E9E-5F22F8E91B1F}" srcOrd="2" destOrd="0" presId="urn:microsoft.com/office/officeart/2005/8/layout/hierarchy2"/>
    <dgm:cxn modelId="{6F804D4B-E302-4092-A3C7-9CAF2FED1631}" type="presParOf" srcId="{FA99F335-83A6-4DD7-8E9E-5F22F8E91B1F}" destId="{A9DB4E61-F682-45E5-90D1-FF1CB441D09C}" srcOrd="0" destOrd="0" presId="urn:microsoft.com/office/officeart/2005/8/layout/hierarchy2"/>
    <dgm:cxn modelId="{D456758D-A4B6-47B0-8F08-55EA35B04537}" type="presParOf" srcId="{AA02DD4C-9371-4B9C-A21E-D7F4A0439906}" destId="{A8A7ADF4-DE22-4DD0-99B0-46AD59E0D5C0}" srcOrd="3" destOrd="0" presId="urn:microsoft.com/office/officeart/2005/8/layout/hierarchy2"/>
    <dgm:cxn modelId="{348AD7FF-12A3-4623-807E-B9C4F34CD689}" type="presParOf" srcId="{A8A7ADF4-DE22-4DD0-99B0-46AD59E0D5C0}" destId="{9ACD4F7B-B449-4CBE-84F0-6791A84513DD}" srcOrd="0" destOrd="0" presId="urn:microsoft.com/office/officeart/2005/8/layout/hierarchy2"/>
    <dgm:cxn modelId="{6FCC65C0-333E-4882-868B-57717B2598E7}" type="presParOf" srcId="{A8A7ADF4-DE22-4DD0-99B0-46AD59E0D5C0}" destId="{D008A7C2-5D89-4E59-945C-475276CDAD8F}" srcOrd="1" destOrd="0" presId="urn:microsoft.com/office/officeart/2005/8/layout/hierarchy2"/>
    <dgm:cxn modelId="{DED76C23-0586-407F-B616-2E49C686D6D5}" type="presParOf" srcId="{D008A7C2-5D89-4E59-945C-475276CDAD8F}" destId="{A94173D5-2888-4A59-8FB9-11E8245F7246}" srcOrd="0" destOrd="0" presId="urn:microsoft.com/office/officeart/2005/8/layout/hierarchy2"/>
    <dgm:cxn modelId="{7617CFF8-5017-4398-BC77-AE1D14EC008E}" type="presParOf" srcId="{A94173D5-2888-4A59-8FB9-11E8245F7246}" destId="{527591EF-2B31-4B48-AFBD-0E475E6D31D3}" srcOrd="0" destOrd="0" presId="urn:microsoft.com/office/officeart/2005/8/layout/hierarchy2"/>
    <dgm:cxn modelId="{A38806E0-83C7-4118-BDE0-F059E9A099D2}" type="presParOf" srcId="{D008A7C2-5D89-4E59-945C-475276CDAD8F}" destId="{6B2962D4-13A1-463A-BB11-BFCFBBC97275}" srcOrd="1" destOrd="0" presId="urn:microsoft.com/office/officeart/2005/8/layout/hierarchy2"/>
    <dgm:cxn modelId="{124CB613-12FF-4A62-A72B-AC9824D784CD}" type="presParOf" srcId="{6B2962D4-13A1-463A-BB11-BFCFBBC97275}" destId="{E89843D2-6690-4845-B3E8-A18B77FA1FF4}" srcOrd="0" destOrd="0" presId="urn:microsoft.com/office/officeart/2005/8/layout/hierarchy2"/>
    <dgm:cxn modelId="{F1D6F667-54A8-463E-91A1-C9DD47906104}" type="presParOf" srcId="{6B2962D4-13A1-463A-BB11-BFCFBBC97275}" destId="{583DEB88-A415-4484-B723-03FF4852692D}" srcOrd="1" destOrd="0" presId="urn:microsoft.com/office/officeart/2005/8/layout/hierarchy2"/>
    <dgm:cxn modelId="{C0835491-0BE3-4CC0-81E3-2EE7B2FAC4F9}" type="presParOf" srcId="{AA02DD4C-9371-4B9C-A21E-D7F4A0439906}" destId="{69529C78-A06D-466F-9AD4-2A1CB0982BFF}" srcOrd="4" destOrd="0" presId="urn:microsoft.com/office/officeart/2005/8/layout/hierarchy2"/>
    <dgm:cxn modelId="{7FB2C11F-6BE3-4320-94FF-6E225380A9D5}" type="presParOf" srcId="{69529C78-A06D-466F-9AD4-2A1CB0982BFF}" destId="{B7376B72-221A-4713-8437-C193D60037DC}" srcOrd="0" destOrd="0" presId="urn:microsoft.com/office/officeart/2005/8/layout/hierarchy2"/>
    <dgm:cxn modelId="{933B9139-5CEB-4938-BC2E-598000CA3593}" type="presParOf" srcId="{AA02DD4C-9371-4B9C-A21E-D7F4A0439906}" destId="{5831484A-F432-487E-B27F-B7D5D8F30601}" srcOrd="5" destOrd="0" presId="urn:microsoft.com/office/officeart/2005/8/layout/hierarchy2"/>
    <dgm:cxn modelId="{FD7924D2-C451-45AA-A490-5A04D6AB3BE4}" type="presParOf" srcId="{5831484A-F432-487E-B27F-B7D5D8F30601}" destId="{B0631BFC-4E7A-4027-A5C5-3B9FF634172F}" srcOrd="0" destOrd="0" presId="urn:microsoft.com/office/officeart/2005/8/layout/hierarchy2"/>
    <dgm:cxn modelId="{B305F651-25AA-47F9-A866-726935DD927A}" type="presParOf" srcId="{5831484A-F432-487E-B27F-B7D5D8F30601}" destId="{D5DEA3D6-7305-4413-BC3A-A59A3C7BAF68}" srcOrd="1" destOrd="0" presId="urn:microsoft.com/office/officeart/2005/8/layout/hierarchy2"/>
    <dgm:cxn modelId="{8B19AFC9-49E7-4176-9C90-0A15942233FC}" type="presParOf" srcId="{D5DEA3D6-7305-4413-BC3A-A59A3C7BAF68}" destId="{671D017F-F138-4350-80BC-9A9CF357E082}" srcOrd="0" destOrd="0" presId="urn:microsoft.com/office/officeart/2005/8/layout/hierarchy2"/>
    <dgm:cxn modelId="{0BB3E699-68A7-44BC-8E68-078DFE292D0C}" type="presParOf" srcId="{671D017F-F138-4350-80BC-9A9CF357E082}" destId="{B77D30D3-4DDD-400B-87F8-20A8AAB2CD58}" srcOrd="0" destOrd="0" presId="urn:microsoft.com/office/officeart/2005/8/layout/hierarchy2"/>
    <dgm:cxn modelId="{133EF409-A65B-4B52-81CE-256F893B5B41}" type="presParOf" srcId="{D5DEA3D6-7305-4413-BC3A-A59A3C7BAF68}" destId="{ED117C47-83A5-4A0C-BF09-6D67C8067437}" srcOrd="1" destOrd="0" presId="urn:microsoft.com/office/officeart/2005/8/layout/hierarchy2"/>
    <dgm:cxn modelId="{24AA03C8-7BF3-4AD9-904A-8B512857EED6}" type="presParOf" srcId="{ED117C47-83A5-4A0C-BF09-6D67C8067437}" destId="{2E4B6CE0-D357-4AE1-84F7-8FD878353E2D}" srcOrd="0" destOrd="0" presId="urn:microsoft.com/office/officeart/2005/8/layout/hierarchy2"/>
    <dgm:cxn modelId="{7F937623-9A84-4C60-A0E8-8E8BAC4DB0F5}" type="presParOf" srcId="{ED117C47-83A5-4A0C-BF09-6D67C8067437}" destId="{1CD9778A-6614-4E94-AB96-F40F1C4976B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5938" cy="49958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8388" y="0"/>
            <a:ext cx="2975938" cy="49958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C01A4261-86C6-4E3E-B7D9-C4A60DE884DF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95308"/>
            <a:ext cx="2975938" cy="49958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8388" y="9495308"/>
            <a:ext cx="2975938" cy="49958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AE073610-06F3-4B0F-98A7-993156AA1E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34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46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71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213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7057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476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991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528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149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0860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3257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90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111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26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377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7241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0852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84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670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5998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4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157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710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8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8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114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962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18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414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37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hojnice-posp.edu.com.pl/kandydat/app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hojnice.edu.com.pl/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dz-chojnice.pl/" TargetMode="External"/><Relationship Id="rId2" Type="http://schemas.openxmlformats.org/officeDocument/2006/relationships/hyperlink" Target="http://www.powiat.chojnice.pl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35249" y="946994"/>
            <a:ext cx="7931307" cy="3312368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/>
              <a:t>Edukacja w szkołach</a:t>
            </a:r>
            <a:br>
              <a:rPr lang="pl-PL" sz="3600" b="1" dirty="0"/>
            </a:br>
            <a:r>
              <a:rPr lang="pl-PL" sz="3600" b="1" dirty="0"/>
              <a:t>Powiatu Chojnickiego </a:t>
            </a:r>
            <a:br>
              <a:rPr lang="pl-PL" sz="3600" b="1" dirty="0"/>
            </a:br>
            <a:r>
              <a:rPr lang="pl-PL" sz="3600" b="1" dirty="0"/>
              <a:t>w roku szkolnym 2019/2020</a:t>
            </a:r>
            <a:br>
              <a:rPr lang="pl-PL" sz="3600" b="1" dirty="0"/>
            </a:br>
            <a:r>
              <a:rPr lang="pl-PL" sz="2800" dirty="0">
                <a:solidFill>
                  <a:srgbClr val="FF0000"/>
                </a:solidFill>
              </a:rPr>
              <a:t>spotkanie sieci doradców zawodowych</a:t>
            </a:r>
            <a:br>
              <a:rPr lang="pl-PL" sz="2800" dirty="0">
                <a:solidFill>
                  <a:srgbClr val="FF0000"/>
                </a:solidFill>
              </a:rPr>
            </a:br>
            <a:r>
              <a:rPr lang="pl-PL" sz="2800" dirty="0">
                <a:solidFill>
                  <a:srgbClr val="FF0000"/>
                </a:solidFill>
              </a:rPr>
              <a:t>07.05.2019 r.</a:t>
            </a:r>
            <a:endParaRPr lang="pl-PL" sz="3600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603948"/>
          </a:xfrm>
        </p:spPr>
        <p:txBody>
          <a:bodyPr>
            <a:normAutofit/>
          </a:bodyPr>
          <a:lstStyle/>
          <a:p>
            <a:endParaRPr lang="pl-PL" sz="2000" b="1" dirty="0"/>
          </a:p>
          <a:p>
            <a:r>
              <a:rPr lang="pl-PL" sz="1600" b="1" dirty="0"/>
              <a:t>Irena Laska</a:t>
            </a:r>
          </a:p>
          <a:p>
            <a:r>
              <a:rPr lang="pl-PL" sz="1600" b="1" dirty="0"/>
              <a:t>Dyrektor Wydziału Edukacji i Sportu </a:t>
            </a:r>
          </a:p>
          <a:p>
            <a:r>
              <a:rPr lang="pl-PL" sz="1600" b="1" dirty="0"/>
              <a:t>Starostwo Powiatowe w Chojnice</a:t>
            </a:r>
          </a:p>
        </p:txBody>
      </p:sp>
      <p:pic>
        <p:nvPicPr>
          <p:cNvPr id="2050" name="Picture 2" descr="herb_powiat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5"/>
            <a:ext cx="1152128" cy="16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logo_chojnick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1126"/>
            <a:ext cx="22225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91680" y="1268760"/>
            <a:ext cx="6600451" cy="2952328"/>
          </a:xfrm>
        </p:spPr>
        <p:txBody>
          <a:bodyPr>
            <a:normAutofit fontScale="90000"/>
          </a:bodyPr>
          <a:lstStyle/>
          <a:p>
            <a:r>
              <a:rPr lang="pl-PL" sz="3500" b="1" dirty="0"/>
              <a:t>„Kształtowanie sieci ponadgimnazjalnych szkół zawodowych uwzględniającej potrzeby regionalnego i </a:t>
            </a:r>
            <a:r>
              <a:rPr lang="pl-PL" sz="3500" b="1" dirty="0" err="1"/>
              <a:t>subregionalnych</a:t>
            </a:r>
            <a:r>
              <a:rPr lang="pl-PL" sz="3500" b="1" dirty="0"/>
              <a:t> rynków pracy".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45224"/>
            <a:ext cx="842493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6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787162"/>
              </p:ext>
            </p:extLst>
          </p:nvPr>
        </p:nvGraphicFramePr>
        <p:xfrm>
          <a:off x="251520" y="188640"/>
          <a:ext cx="856895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576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74768" cy="1280890"/>
          </a:xfrm>
        </p:spPr>
        <p:txBody>
          <a:bodyPr/>
          <a:lstStyle/>
          <a:p>
            <a:r>
              <a:rPr lang="pl-PL" dirty="0"/>
              <a:t>Wsparcie uczniów: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5" y="1469530"/>
            <a:ext cx="7706816" cy="4570454"/>
          </a:xfrm>
        </p:spPr>
        <p:txBody>
          <a:bodyPr>
            <a:normAutofit/>
          </a:bodyPr>
          <a:lstStyle/>
          <a:p>
            <a:r>
              <a:rPr lang="pl-PL" sz="2000" dirty="0"/>
              <a:t>dodatkowe staże i praktyki zawodowe u pracodawców (środki finansowe dla uczniów),</a:t>
            </a:r>
          </a:p>
          <a:p>
            <a:r>
              <a:rPr lang="pl-PL" sz="2000" dirty="0"/>
              <a:t>dodatkowe zajęcia z języków obcych zawodowych,</a:t>
            </a:r>
          </a:p>
          <a:p>
            <a:r>
              <a:rPr lang="pl-PL" sz="2000" dirty="0"/>
              <a:t>zajęcia laboratoryjne,</a:t>
            </a:r>
          </a:p>
          <a:p>
            <a:r>
              <a:rPr lang="pl-PL" sz="2000" dirty="0"/>
              <a:t>uzyskanie dodatkowych uprawnień w branży ICT i elektronika oraz motoryzacja, np. zajęcia rozwijające kompetencje zawodowe, uprawnienia SEP, prawo jazdy kat. B - potwierdzone formalnie,</a:t>
            </a:r>
          </a:p>
          <a:p>
            <a:r>
              <a:rPr lang="pl-PL" sz="2000" dirty="0"/>
              <a:t>doposażenie pracowni specjalistycznych,</a:t>
            </a:r>
          </a:p>
          <a:p>
            <a:r>
              <a:rPr lang="pl-PL" sz="2000" dirty="0"/>
              <a:t>udział w warsztatach z doradztwa edukacyjno-zawodowego.</a:t>
            </a:r>
          </a:p>
        </p:txBody>
      </p:sp>
    </p:spTree>
    <p:extLst>
      <p:ext uri="{BB962C8B-B14F-4D97-AF65-F5344CB8AC3E}">
        <p14:creationId xmlns:p14="http://schemas.microsoft.com/office/powerpoint/2010/main" val="94096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589199" cy="1280890"/>
          </a:xfrm>
        </p:spPr>
        <p:txBody>
          <a:bodyPr/>
          <a:lstStyle/>
          <a:p>
            <a:r>
              <a:rPr lang="pl-PL" dirty="0"/>
              <a:t>Działania promocyjne: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91695" y="1268760"/>
            <a:ext cx="7992888" cy="5040560"/>
          </a:xfrm>
        </p:spPr>
        <p:txBody>
          <a:bodyPr/>
          <a:lstStyle/>
          <a:p>
            <a:pPr marL="0" indent="0">
              <a:buNone/>
            </a:pPr>
            <a:endParaRPr lang="pl-PL" sz="1600" b="1" dirty="0"/>
          </a:p>
          <a:p>
            <a:pPr marL="0" indent="0">
              <a:buNone/>
            </a:pPr>
            <a:r>
              <a:rPr lang="pl-PL" sz="1600" b="1" dirty="0"/>
              <a:t>Opracowane przez szkoły informacje dla uczniów i rodziców dostępne są w: </a:t>
            </a:r>
          </a:p>
          <a:p>
            <a:pPr marL="109728" indent="0">
              <a:buNone/>
            </a:pPr>
            <a:r>
              <a:rPr lang="pl-PL" sz="2000" b="1" dirty="0">
                <a:solidFill>
                  <a:srgbClr val="FF0000"/>
                </a:solidFill>
              </a:rPr>
              <a:t>INFORMATORZE </a:t>
            </a:r>
            <a:r>
              <a:rPr lang="pl-PL" b="1" dirty="0">
                <a:solidFill>
                  <a:srgbClr val="FF0000"/>
                </a:solidFill>
              </a:rPr>
              <a:t>dla absolwentów szkół  podstawowych</a:t>
            </a:r>
            <a:endParaRPr lang="pl-PL" sz="2000" b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endParaRPr lang="pl-PL" b="1" dirty="0"/>
          </a:p>
          <a:p>
            <a:pPr marL="109728" indent="0">
              <a:buNone/>
            </a:pPr>
            <a:r>
              <a:rPr lang="pl-PL" b="1" dirty="0">
                <a:solidFill>
                  <a:srgbClr val="FF0000"/>
                </a:solidFill>
              </a:rPr>
              <a:t>Drzwi otwarte </a:t>
            </a:r>
            <a:r>
              <a:rPr lang="pl-PL" b="1" dirty="0"/>
              <a:t>w szkołach </a:t>
            </a:r>
          </a:p>
          <a:p>
            <a:pPr marL="109728" indent="0">
              <a:buNone/>
            </a:pPr>
            <a:r>
              <a:rPr lang="pl-PL" b="1" dirty="0"/>
              <a:t>	marzec – kwiecień 2019 r. </a:t>
            </a: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r>
              <a:rPr lang="pl-PL" b="1" dirty="0">
                <a:solidFill>
                  <a:srgbClr val="FF0000"/>
                </a:solidFill>
              </a:rPr>
              <a:t>Targi Edukacji, Pracy i Kariery </a:t>
            </a:r>
            <a:r>
              <a:rPr lang="pl-PL" b="1" dirty="0"/>
              <a:t>– III edycja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6E4E5BB-997A-4946-AB07-EF2CB5ED44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699">
            <a:off x="7228751" y="2094059"/>
            <a:ext cx="1510067" cy="2110477"/>
          </a:xfrm>
          <a:prstGeom prst="rect">
            <a:avLst/>
          </a:prstGeom>
        </p:spPr>
      </p:pic>
      <p:pic>
        <p:nvPicPr>
          <p:cNvPr id="5" name="Picture 2" descr="C:\Users\IrenaLaska\AppData\Local\Microsoft\Windows\Temporary Internet Files\Content.IE5\8JCDNNBV\7282959932_5edbc79b83_z[1].jpg">
            <a:extLst>
              <a:ext uri="{FF2B5EF4-FFF2-40B4-BE49-F238E27FC236}">
                <a16:creationId xmlns:a16="http://schemas.microsoft.com/office/drawing/2014/main" xmlns="" id="{D5B71F8F-625F-431B-90A5-08D7334D2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6338">
            <a:off x="4262409" y="3022227"/>
            <a:ext cx="921470" cy="1305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284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7093255" cy="1280890"/>
          </a:xfrm>
        </p:spPr>
        <p:txBody>
          <a:bodyPr/>
          <a:lstStyle/>
          <a:p>
            <a:r>
              <a:rPr lang="pl-PL" b="1" dirty="0"/>
              <a:t>Elektroniczny system rekrutacji – na czym polega???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133600"/>
            <a:ext cx="8496944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sz="2400" dirty="0"/>
          </a:p>
          <a:p>
            <a:r>
              <a:rPr lang="pl-PL" sz="2400" dirty="0">
                <a:latin typeface="Cambria" pitchFamily="18" charset="0"/>
                <a:hlinkClick r:id="rId2"/>
              </a:rPr>
              <a:t>https://chojnice-posp.edu.com.pl/kandydat/app/</a:t>
            </a:r>
            <a:endParaRPr lang="pl-PL" sz="2400" dirty="0">
              <a:latin typeface="Cambria" pitchFamily="18" charset="0"/>
            </a:endParaRPr>
          </a:p>
          <a:p>
            <a:pPr marL="0" indent="0">
              <a:buNone/>
            </a:pPr>
            <a:endParaRPr lang="pl-PL" sz="2400" dirty="0">
              <a:latin typeface="Cambria" pitchFamily="18" charset="0"/>
            </a:endParaRPr>
          </a:p>
          <a:p>
            <a:r>
              <a:rPr lang="pl-PL" sz="2400" b="1" dirty="0">
                <a:solidFill>
                  <a:srgbClr val="FF0000"/>
                </a:solidFill>
              </a:rPr>
              <a:t>Ważne by uczniowie dokonywali </a:t>
            </a:r>
            <a:r>
              <a:rPr lang="pl-PL" sz="2400" b="1" u="sng" dirty="0">
                <a:solidFill>
                  <a:srgbClr val="FF0000"/>
                </a:solidFill>
              </a:rPr>
              <a:t>WIĘCEJ</a:t>
            </a:r>
            <a:r>
              <a:rPr lang="pl-PL" sz="2400" b="1" dirty="0">
                <a:solidFill>
                  <a:srgbClr val="FF0000"/>
                </a:solidFill>
              </a:rPr>
              <a:t> niż 1 wyboru, </a:t>
            </a:r>
          </a:p>
          <a:p>
            <a:r>
              <a:rPr lang="pl-PL" sz="2400" b="1" dirty="0">
                <a:solidFill>
                  <a:srgbClr val="FF0000"/>
                </a:solidFill>
              </a:rPr>
              <a:t>Układając listę preferowanych kierunków  należy uwzględnić zainteresowania i predyspozycje, od najważniejszego do najmniej ważnego kierunku</a:t>
            </a:r>
          </a:p>
          <a:p>
            <a:r>
              <a:rPr lang="pl-PL" sz="2400" b="1" dirty="0">
                <a:solidFill>
                  <a:srgbClr val="FF0000"/>
                </a:solidFill>
              </a:rPr>
              <a:t>3 szkoły - &gt; w każdej szkole dowolna liczba kierunków </a:t>
            </a:r>
          </a:p>
          <a:p>
            <a:r>
              <a:rPr lang="pl-PL" sz="2400" b="1" u="sng" dirty="0">
                <a:solidFill>
                  <a:srgbClr val="FF0000"/>
                </a:solidFill>
              </a:rPr>
              <a:t>NIE WYBIERAĆ JEDNEJ SZKOŁY I JEDNEGO ODDZIAŁU!!!!!!!!!</a:t>
            </a:r>
          </a:p>
          <a:p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07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7CD6D91-A700-4320-8B3F-A0E2FE10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F2B99D6-FA06-42AB-BE1F-06CF662C7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>
                <a:hlinkClick r:id="rId2"/>
              </a:rPr>
              <a:t>https://chojnice.edu.com.pl/</a:t>
            </a:r>
            <a:r>
              <a:rPr lang="pl-PL" dirty="0"/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B726672-8272-410B-96DE-CB5DE528B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8" y="332656"/>
            <a:ext cx="912146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6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800D98-68E5-446A-9607-AF477755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Etapy rekrutacji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F160131-6681-4AB9-B038-F56038C70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F39C7F8-A746-4042-AF09-029F6C7B1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431450" cy="440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41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312230" y="332656"/>
            <a:ext cx="7560840" cy="823474"/>
          </a:xfrm>
        </p:spPr>
        <p:txBody>
          <a:bodyPr>
            <a:normAutofit/>
          </a:bodyPr>
          <a:lstStyle/>
          <a:p>
            <a:r>
              <a:rPr lang="pl-PL" b="1" dirty="0"/>
              <a:t>Szczegółowa oferta edukacyjna:</a:t>
            </a:r>
            <a:r>
              <a:rPr lang="pl-PL" dirty="0"/>
              <a:t> 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339374" y="1156130"/>
            <a:ext cx="6986736" cy="493716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pl-PL" sz="3500" dirty="0"/>
          </a:p>
          <a:p>
            <a:pPr marL="0" indent="0" algn="ctr">
              <a:buNone/>
            </a:pPr>
            <a:r>
              <a:rPr lang="pl-PL" sz="3500" dirty="0"/>
              <a:t>BIP Powiat Chojnicki </a:t>
            </a:r>
            <a:r>
              <a:rPr lang="pl-PL" sz="3500" dirty="0">
                <a:hlinkClick r:id="rId2"/>
              </a:rPr>
              <a:t>www.powiat.chojnice.pl</a:t>
            </a:r>
            <a:endParaRPr lang="pl-PL" sz="3500" dirty="0"/>
          </a:p>
          <a:p>
            <a:pPr marL="0" indent="0" algn="ctr">
              <a:buNone/>
            </a:pPr>
            <a:endParaRPr lang="pl-PL" sz="3500" dirty="0"/>
          </a:p>
          <a:p>
            <a:pPr marL="0" indent="0" algn="ctr">
              <a:buNone/>
            </a:pPr>
            <a:endParaRPr lang="pl-PL" sz="3500" dirty="0"/>
          </a:p>
          <a:p>
            <a:pPr marL="0" indent="0" algn="ctr">
              <a:buNone/>
            </a:pPr>
            <a:r>
              <a:rPr lang="pl-PL" sz="3500" dirty="0"/>
              <a:t>Platforma internetowa – </a:t>
            </a:r>
          </a:p>
          <a:p>
            <a:pPr marL="0" indent="0" algn="ctr">
              <a:buNone/>
            </a:pPr>
            <a:r>
              <a:rPr lang="pl-PL" sz="3500" dirty="0"/>
              <a:t>sieć wsparcia </a:t>
            </a:r>
          </a:p>
          <a:p>
            <a:pPr marL="0" indent="0" algn="ctr">
              <a:buNone/>
            </a:pPr>
            <a:r>
              <a:rPr lang="pl-PL" sz="3500" dirty="0"/>
              <a:t>doradztwa zawodowego </a:t>
            </a:r>
          </a:p>
          <a:p>
            <a:pPr marL="0" indent="0" algn="ctr">
              <a:buNone/>
            </a:pPr>
            <a:r>
              <a:rPr lang="pl-PL" sz="3500" dirty="0"/>
              <a:t>w powiecie chojnickim</a:t>
            </a:r>
          </a:p>
          <a:p>
            <a:pPr marL="0" indent="0" algn="ctr">
              <a:buNone/>
            </a:pPr>
            <a:r>
              <a:rPr lang="pl-PL" sz="3500" dirty="0"/>
              <a:t> </a:t>
            </a:r>
            <a:r>
              <a:rPr lang="pl-PL" sz="3500" dirty="0">
                <a:hlinkClick r:id="rId3"/>
              </a:rPr>
              <a:t>www.swdz-chojnice.pl</a:t>
            </a:r>
            <a:r>
              <a:rPr lang="pl-PL" sz="3500" dirty="0"/>
              <a:t>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2132486" cy="761602"/>
          </a:xfrm>
          <a:prstGeom prst="rect">
            <a:avLst/>
          </a:prstGeom>
        </p:spPr>
      </p:pic>
      <p:sp>
        <p:nvSpPr>
          <p:cNvPr id="5" name="Tytuł 2"/>
          <p:cNvSpPr txBox="1">
            <a:spLocks/>
          </p:cNvSpPr>
          <p:nvPr/>
        </p:nvSpPr>
        <p:spPr>
          <a:xfrm>
            <a:off x="971600" y="4002844"/>
            <a:ext cx="7813335" cy="18618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8C44A29-51F1-45F1-8C6B-7B543B52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624110"/>
            <a:ext cx="7560839" cy="86067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Wsparcie doradców zawodowych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709485E-F4AA-489D-B7EC-7B4E55D48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133600"/>
            <a:ext cx="7992887" cy="3777622"/>
          </a:xfrm>
        </p:spPr>
        <p:txBody>
          <a:bodyPr>
            <a:normAutofit/>
          </a:bodyPr>
          <a:lstStyle/>
          <a:p>
            <a:r>
              <a:rPr lang="pl-PL" b="1" dirty="0"/>
              <a:t>Centrum Kształcenia Zawodowego i Ustawicznego w Chojnicach</a:t>
            </a:r>
            <a:r>
              <a:rPr lang="pl-PL" dirty="0"/>
              <a:t>, Szkolny Ośrodek Kariery „KREATOR”, ul. Kościerska 11a</a:t>
            </a:r>
          </a:p>
          <a:p>
            <a:r>
              <a:rPr lang="pl-PL" b="1" dirty="0"/>
              <a:t>Poradnia Psychologiczno-Pedagogiczna w Chojnicach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/>
              <a:t>ul. Piłsudskiego 30a</a:t>
            </a:r>
          </a:p>
          <a:p>
            <a:r>
              <a:rPr lang="pl-PL" dirty="0"/>
              <a:t>Szkolny Ośrodek Kariery „MŁODZIAK” – </a:t>
            </a:r>
            <a:r>
              <a:rPr lang="pl-PL" b="1" dirty="0"/>
              <a:t>Liceum Ogólnokształcące im. W. Pola w Czersku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b="1" u="sng" dirty="0">
                <a:solidFill>
                  <a:srgbClr val="FF0000"/>
                </a:solidFill>
              </a:rPr>
              <a:t>Poradnictwo indywidualne i grupowe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</a:rPr>
              <a:t>Wszyscy doradcy na życzenie szkół podstawowych są dostępni i mogą uczestniczyć w spotkaniach z rodzicami i uczniami bezpośrednio w szkołach podstawowych</a:t>
            </a:r>
          </a:p>
          <a:p>
            <a:pPr marL="0" indent="0" algn="ctr">
              <a:buNone/>
            </a:pP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19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5000" b="1" dirty="0"/>
              <a:t>Dziękuję </a:t>
            </a:r>
          </a:p>
          <a:p>
            <a:pPr algn="ctr">
              <a:buNone/>
            </a:pPr>
            <a:r>
              <a:rPr lang="pl-PL" sz="5000" b="1" dirty="0"/>
              <a:t>za uwagę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937E39D-9920-4E4A-AA1E-1B361709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052D3C78-C47F-4097-A6A9-2750681C64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926652"/>
              </p:ext>
            </p:extLst>
          </p:nvPr>
        </p:nvGraphicFramePr>
        <p:xfrm>
          <a:off x="899592" y="624110"/>
          <a:ext cx="7636909" cy="5286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133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937E39D-9920-4E4A-AA1E-1B361709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052D3C78-C47F-4097-A6A9-2750681C64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265856"/>
              </p:ext>
            </p:extLst>
          </p:nvPr>
        </p:nvGraphicFramePr>
        <p:xfrm>
          <a:off x="899592" y="624110"/>
          <a:ext cx="7636909" cy="5286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28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C8807D-43E8-4590-80BD-936352DB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3" y="624110"/>
            <a:ext cx="6914728" cy="1280890"/>
          </a:xfrm>
        </p:spPr>
        <p:txBody>
          <a:bodyPr/>
          <a:lstStyle/>
          <a:p>
            <a:pPr algn="ctr"/>
            <a:r>
              <a:rPr lang="pl-PL" b="1" dirty="0"/>
              <a:t>Kształcenie w roku szkolnym 2019/2020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124DF549-150A-484D-BACC-8F039B302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874308"/>
              </p:ext>
            </p:extLst>
          </p:nvPr>
        </p:nvGraphicFramePr>
        <p:xfrm>
          <a:off x="395536" y="2198484"/>
          <a:ext cx="8209893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2961707576"/>
                    </a:ext>
                  </a:extLst>
                </a:gridCol>
                <a:gridCol w="2412909">
                  <a:extLst>
                    <a:ext uri="{9D8B030D-6E8A-4147-A177-3AD203B41FA5}">
                      <a16:colId xmlns:a16="http://schemas.microsoft.com/office/drawing/2014/main" xmlns="" val="1141818959"/>
                    </a:ext>
                  </a:extLst>
                </a:gridCol>
                <a:gridCol w="2556624">
                  <a:extLst>
                    <a:ext uri="{9D8B030D-6E8A-4147-A177-3AD203B41FA5}">
                      <a16:colId xmlns:a16="http://schemas.microsoft.com/office/drawing/2014/main" xmlns="" val="2984907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Typ szkoły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Absolwenci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sng" dirty="0"/>
                        <a:t>III klas oddziałów </a:t>
                      </a:r>
                      <a:r>
                        <a:rPr lang="pl-PL" sz="1200" dirty="0"/>
                        <a:t>gimnazjalnych szkół podstawowych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</a:rPr>
                        <a:t>Absolwenci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sng" dirty="0">
                          <a:solidFill>
                            <a:schemeClr val="bg1"/>
                          </a:solidFill>
                        </a:rPr>
                        <a:t>VIII</a:t>
                      </a:r>
                      <a:r>
                        <a:rPr lang="pl-PL" sz="1600" u="sng" baseline="0" dirty="0">
                          <a:solidFill>
                            <a:schemeClr val="bg1"/>
                          </a:solidFill>
                        </a:rPr>
                        <a:t> klas szkoły podstawowej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1890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Liceum ogólnokształcące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 3-letnie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4-letnie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209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Technikum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4-letnie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5-letnie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6418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Branżowa Szkoła I stopnia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3-letnia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3-letnia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98371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97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335F7E4-FC1E-404F-BF94-05829F07E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649" y="188640"/>
            <a:ext cx="6589199" cy="1280890"/>
          </a:xfrm>
        </p:spPr>
        <p:txBody>
          <a:bodyPr/>
          <a:lstStyle/>
          <a:p>
            <a:r>
              <a:rPr lang="pl-PL" b="1" dirty="0"/>
              <a:t>Liczba oddziałów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799E064-1953-4B7B-98CB-C2C949DD0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5843322"/>
            <a:ext cx="6591985" cy="826038"/>
          </a:xfrm>
        </p:spPr>
        <p:txBody>
          <a:bodyPr>
            <a:normAutofit/>
          </a:bodyPr>
          <a:lstStyle/>
          <a:p>
            <a:r>
              <a:rPr lang="pl-PL" sz="1400" dirty="0"/>
              <a:t>Dla absolwentów VIII klas SP – 40 oddziałów</a:t>
            </a:r>
          </a:p>
          <a:p>
            <a:r>
              <a:rPr lang="pl-PL" sz="1400" dirty="0"/>
              <a:t>Dla absolwentów III klas G – 39 oddziałów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712CA99D-165B-42D7-AB3E-41EBB8E897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247956"/>
              </p:ext>
            </p:extLst>
          </p:nvPr>
        </p:nvGraphicFramePr>
        <p:xfrm>
          <a:off x="971600" y="829085"/>
          <a:ext cx="7848869" cy="46891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461">
                  <a:extLst>
                    <a:ext uri="{9D8B030D-6E8A-4147-A177-3AD203B41FA5}">
                      <a16:colId xmlns:a16="http://schemas.microsoft.com/office/drawing/2014/main" xmlns="" val="2500718580"/>
                    </a:ext>
                  </a:extLst>
                </a:gridCol>
                <a:gridCol w="2356884">
                  <a:extLst>
                    <a:ext uri="{9D8B030D-6E8A-4147-A177-3AD203B41FA5}">
                      <a16:colId xmlns:a16="http://schemas.microsoft.com/office/drawing/2014/main" xmlns="" val="1921968794"/>
                    </a:ext>
                  </a:extLst>
                </a:gridCol>
                <a:gridCol w="533634">
                  <a:extLst>
                    <a:ext uri="{9D8B030D-6E8A-4147-A177-3AD203B41FA5}">
                      <a16:colId xmlns:a16="http://schemas.microsoft.com/office/drawing/2014/main" xmlns="" val="1777013264"/>
                    </a:ext>
                  </a:extLst>
                </a:gridCol>
                <a:gridCol w="533634">
                  <a:extLst>
                    <a:ext uri="{9D8B030D-6E8A-4147-A177-3AD203B41FA5}">
                      <a16:colId xmlns:a16="http://schemas.microsoft.com/office/drawing/2014/main" xmlns="" val="1055599751"/>
                    </a:ext>
                  </a:extLst>
                </a:gridCol>
                <a:gridCol w="533634">
                  <a:extLst>
                    <a:ext uri="{9D8B030D-6E8A-4147-A177-3AD203B41FA5}">
                      <a16:colId xmlns:a16="http://schemas.microsoft.com/office/drawing/2014/main" xmlns="" val="351673965"/>
                    </a:ext>
                  </a:extLst>
                </a:gridCol>
                <a:gridCol w="533634">
                  <a:extLst>
                    <a:ext uri="{9D8B030D-6E8A-4147-A177-3AD203B41FA5}">
                      <a16:colId xmlns:a16="http://schemas.microsoft.com/office/drawing/2014/main" xmlns="" val="621971414"/>
                    </a:ext>
                  </a:extLst>
                </a:gridCol>
                <a:gridCol w="533634">
                  <a:extLst>
                    <a:ext uri="{9D8B030D-6E8A-4147-A177-3AD203B41FA5}">
                      <a16:colId xmlns:a16="http://schemas.microsoft.com/office/drawing/2014/main" xmlns="" val="1933011928"/>
                    </a:ext>
                  </a:extLst>
                </a:gridCol>
                <a:gridCol w="533634">
                  <a:extLst>
                    <a:ext uri="{9D8B030D-6E8A-4147-A177-3AD203B41FA5}">
                      <a16:colId xmlns:a16="http://schemas.microsoft.com/office/drawing/2014/main" xmlns="" val="398988854"/>
                    </a:ext>
                  </a:extLst>
                </a:gridCol>
                <a:gridCol w="533634">
                  <a:extLst>
                    <a:ext uri="{9D8B030D-6E8A-4147-A177-3AD203B41FA5}">
                      <a16:colId xmlns:a16="http://schemas.microsoft.com/office/drawing/2014/main" xmlns="" val="2637013516"/>
                    </a:ext>
                  </a:extLst>
                </a:gridCol>
                <a:gridCol w="533634">
                  <a:extLst>
                    <a:ext uri="{9D8B030D-6E8A-4147-A177-3AD203B41FA5}">
                      <a16:colId xmlns:a16="http://schemas.microsoft.com/office/drawing/2014/main" xmlns="" val="2303795253"/>
                    </a:ext>
                  </a:extLst>
                </a:gridCol>
                <a:gridCol w="800452">
                  <a:extLst>
                    <a:ext uri="{9D8B030D-6E8A-4147-A177-3AD203B41FA5}">
                      <a16:colId xmlns:a16="http://schemas.microsoft.com/office/drawing/2014/main" xmlns="" val="4164094427"/>
                    </a:ext>
                  </a:extLst>
                </a:gridCol>
              </a:tblGrid>
              <a:tr h="3538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Nazwa szkoły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LO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T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BSI </a:t>
                      </a:r>
                      <a:r>
                        <a:rPr lang="pl-PL" sz="1100" b="1" u="none" strike="noStrike" dirty="0" err="1">
                          <a:effectLst/>
                        </a:rPr>
                        <a:t>st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>
                          <a:effectLst/>
                        </a:rPr>
                        <a:t>BSI st Sp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łącznie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669981508"/>
                  </a:ext>
                </a:extLst>
              </a:tr>
              <a:tr h="3810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dirty="0">
                          <a:effectLst/>
                        </a:rPr>
                        <a:t>VIII SP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dirty="0">
                          <a:effectLst/>
                        </a:rPr>
                        <a:t>III G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dirty="0">
                          <a:effectLst/>
                        </a:rPr>
                        <a:t>VIII SP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dirty="0">
                          <a:effectLst/>
                        </a:rPr>
                        <a:t>III G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dirty="0">
                          <a:effectLst/>
                        </a:rPr>
                        <a:t>VIII SP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dirty="0">
                          <a:effectLst/>
                        </a:rPr>
                        <a:t>III G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dirty="0">
                          <a:effectLst/>
                        </a:rPr>
                        <a:t>VIII SP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dirty="0">
                          <a:effectLst/>
                        </a:rPr>
                        <a:t>III G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1890477"/>
                  </a:ext>
                </a:extLst>
              </a:tr>
              <a:tr h="3538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1.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II LO Chojnice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10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696094559"/>
                  </a:ext>
                </a:extLst>
              </a:tr>
              <a:tr h="3538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2.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ZS Chojnice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14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878066170"/>
                  </a:ext>
                </a:extLst>
              </a:tr>
              <a:tr h="3538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3.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T nr 1 Chojnice (ZSP 1)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10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68667353"/>
                  </a:ext>
                </a:extLst>
              </a:tr>
              <a:tr h="3538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4.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T nr 2 Chojnice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9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809271145"/>
                  </a:ext>
                </a:extLst>
              </a:tr>
              <a:tr h="3538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5.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T nr 3 Chojnice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28024009"/>
                  </a:ext>
                </a:extLst>
              </a:tr>
              <a:tr h="3538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6.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400" b="1" u="none" strike="noStrike" dirty="0">
                          <a:effectLst/>
                        </a:rPr>
                        <a:t>ZS nr 2 (ZSP nr 2)</a:t>
                      </a:r>
                      <a:endParaRPr lang="nn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12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933384000"/>
                  </a:ext>
                </a:extLst>
              </a:tr>
              <a:tr h="3538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7.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ZS Brusy (ZSP)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7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827580936"/>
                  </a:ext>
                </a:extLst>
              </a:tr>
              <a:tr h="36452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8.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ZS Malachin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9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895728777"/>
                  </a:ext>
                </a:extLst>
              </a:tr>
              <a:tr h="3538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9.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LO Czersk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90236593"/>
                  </a:ext>
                </a:extLst>
              </a:tr>
              <a:tr h="326107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effectLst/>
                        </a:rPr>
                        <a:t>Łączna l. oddziałów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16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15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14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13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9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79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846413411"/>
                  </a:ext>
                </a:extLst>
              </a:tr>
              <a:tr h="293973">
                <a:tc>
                  <a:txBody>
                    <a:bodyPr/>
                    <a:lstStyle/>
                    <a:p>
                      <a:pPr algn="l" fontAlgn="b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Łączna l. uczniów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478287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05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FB0153-6981-4EF1-A205-DE508F93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9" y="624110"/>
            <a:ext cx="6770712" cy="1280890"/>
          </a:xfrm>
        </p:spPr>
        <p:txBody>
          <a:bodyPr/>
          <a:lstStyle/>
          <a:p>
            <a:r>
              <a:rPr lang="pl-PL" b="1" dirty="0"/>
              <a:t>Struktura naboru – typy szkół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xmlns="" id="{33A3B120-4DEE-4F27-AD84-9C973B695D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361929"/>
              </p:ext>
            </p:extLst>
          </p:nvPr>
        </p:nvGraphicFramePr>
        <p:xfrm>
          <a:off x="1949181" y="2204864"/>
          <a:ext cx="65913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047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63688" y="226215"/>
            <a:ext cx="7128792" cy="128089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Centrum Kształcenia Zawodowego i Ustawicznego w Chojnicach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91570" y="1690049"/>
            <a:ext cx="8229600" cy="4900000"/>
          </a:xfrm>
        </p:spPr>
        <p:txBody>
          <a:bodyPr>
            <a:normAutofit/>
          </a:bodyPr>
          <a:lstStyle/>
          <a:p>
            <a:r>
              <a:rPr lang="pl-PL" b="1" dirty="0"/>
              <a:t>Centrum Kształcenia Praktycznego</a:t>
            </a:r>
            <a:r>
              <a:rPr lang="pl-PL" dirty="0"/>
              <a:t> – </a:t>
            </a:r>
            <a:r>
              <a:rPr lang="pl-PL" sz="1800" dirty="0"/>
              <a:t>realizacja zajęć praktycznych i pracownianych w zawodach </a:t>
            </a:r>
            <a:r>
              <a:rPr lang="pl-PL" sz="1800" dirty="0" err="1"/>
              <a:t>t.budownictwa</a:t>
            </a:r>
            <a:r>
              <a:rPr lang="pl-PL" sz="1800" dirty="0"/>
              <a:t>, </a:t>
            </a:r>
            <a:r>
              <a:rPr lang="pl-PL" sz="1800" dirty="0" err="1"/>
              <a:t>t.elektronik</a:t>
            </a:r>
            <a:r>
              <a:rPr lang="pl-PL" sz="1800" dirty="0"/>
              <a:t>, </a:t>
            </a:r>
            <a:r>
              <a:rPr lang="pl-PL" sz="1800" dirty="0" err="1"/>
              <a:t>t.elektryk</a:t>
            </a:r>
            <a:r>
              <a:rPr lang="pl-PL" sz="1800" dirty="0"/>
              <a:t>, </a:t>
            </a:r>
            <a:r>
              <a:rPr lang="pl-PL" sz="1800" dirty="0" err="1"/>
              <a:t>t.mechanik</a:t>
            </a:r>
            <a:r>
              <a:rPr lang="pl-PL" sz="1800" dirty="0"/>
              <a:t>, </a:t>
            </a:r>
            <a:r>
              <a:rPr lang="pl-PL" sz="1800" dirty="0" err="1"/>
              <a:t>t.pojazdów</a:t>
            </a:r>
            <a:r>
              <a:rPr lang="pl-PL" sz="1800" dirty="0"/>
              <a:t> samochodowych</a:t>
            </a:r>
          </a:p>
          <a:p>
            <a:r>
              <a:rPr lang="pl-PL" b="1" dirty="0"/>
              <a:t>Ośrodek Dokształcania i Doskonalenia Zawodowego w Chojnicach </a:t>
            </a:r>
            <a:r>
              <a:rPr lang="pl-PL" dirty="0"/>
              <a:t>– </a:t>
            </a:r>
            <a:r>
              <a:rPr lang="pl-PL" sz="2000" dirty="0"/>
              <a:t>realizacja zajęć teoretycznych dla uczniów kształcących się w Branżowych szkołach I stopnia - ZS Malachin, ZS nr 2, ZS Brusy</a:t>
            </a:r>
          </a:p>
          <a:p>
            <a:r>
              <a:rPr lang="pl-PL" b="1" dirty="0"/>
              <a:t>Kursy Kwalifikacyjne Zawodowe</a:t>
            </a:r>
          </a:p>
          <a:p>
            <a:pPr marL="109728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370" y="20872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010">
            <a:off x="5043494" y="4014276"/>
            <a:ext cx="35729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740" y="4392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7" y="437321"/>
            <a:ext cx="14763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365104"/>
            <a:ext cx="2453414" cy="205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403648" y="980728"/>
            <a:ext cx="7427251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/>
              <a:t>Edukacja w szkołach </a:t>
            </a:r>
            <a:br>
              <a:rPr lang="pl-PL" sz="4000" b="1" dirty="0"/>
            </a:br>
            <a:r>
              <a:rPr lang="pl-PL" sz="4000" b="1" dirty="0"/>
              <a:t>Powiatu Chojnickiego </a:t>
            </a:r>
            <a:br>
              <a:rPr lang="pl-PL" sz="4000" b="1" dirty="0"/>
            </a:br>
            <a:r>
              <a:rPr lang="pl-PL" sz="4000" b="1" dirty="0"/>
              <a:t>- nie tylko realizacja podstawy programowej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168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000" y="131885"/>
            <a:ext cx="8568952" cy="1280890"/>
          </a:xfrm>
        </p:spPr>
        <p:txBody>
          <a:bodyPr>
            <a:normAutofit/>
          </a:bodyPr>
          <a:lstStyle/>
          <a:p>
            <a:pPr algn="ctr"/>
            <a:r>
              <a:rPr lang="pl-PL" sz="3100" b="1" dirty="0"/>
              <a:t>„Zdolni z Pomorza” - Wspieranie uczniów </a:t>
            </a:r>
            <a:br>
              <a:rPr lang="pl-PL" sz="3100" b="1" dirty="0"/>
            </a:br>
            <a:r>
              <a:rPr lang="pl-PL" sz="3100" b="1" dirty="0"/>
              <a:t>o szczególnych predyspozycjach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7920880" cy="4824536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>
                <a:latin typeface="+mj-lt"/>
              </a:rPr>
              <a:t>Rekrutacja uczniów SP </a:t>
            </a:r>
            <a:r>
              <a:rPr lang="pl-PL" sz="2200" b="1" u="sng" dirty="0">
                <a:solidFill>
                  <a:srgbClr val="FF0000"/>
                </a:solidFill>
              </a:rPr>
              <a:t>(VII i VIII klasa) </a:t>
            </a:r>
            <a:r>
              <a:rPr lang="pl-PL" b="1" dirty="0">
                <a:latin typeface="+mj-lt"/>
              </a:rPr>
              <a:t>i PP  </a:t>
            </a:r>
            <a:r>
              <a:rPr lang="pl-PL" b="1" dirty="0">
                <a:solidFill>
                  <a:srgbClr val="FF0000"/>
                </a:solidFill>
                <a:latin typeface="+mj-lt"/>
              </a:rPr>
              <a:t>71uczniów</a:t>
            </a:r>
            <a:endParaRPr lang="pl-PL" dirty="0">
              <a:solidFill>
                <a:srgbClr val="FF0000"/>
              </a:solidFill>
              <a:latin typeface="+mj-lt"/>
            </a:endParaRPr>
          </a:p>
          <a:p>
            <a:r>
              <a:rPr lang="pl-PL" b="1" dirty="0">
                <a:latin typeface="+mj-lt"/>
              </a:rPr>
              <a:t>Realizacja zajęć </a:t>
            </a:r>
            <a:r>
              <a:rPr lang="pl-PL" dirty="0">
                <a:latin typeface="+mj-lt"/>
              </a:rPr>
              <a:t>– od r. szk. 2016/2017</a:t>
            </a:r>
          </a:p>
          <a:p>
            <a:r>
              <a:rPr lang="pl-PL" b="1" dirty="0">
                <a:latin typeface="+mj-lt"/>
              </a:rPr>
              <a:t>Katalog zadań:</a:t>
            </a:r>
          </a:p>
          <a:p>
            <a:pPr marL="720000" indent="-355600">
              <a:lnSpc>
                <a:spcPct val="130000"/>
              </a:lnSpc>
              <a:spcBef>
                <a:spcPct val="20000"/>
              </a:spcBef>
              <a:buFont typeface="Symbol" pitchFamily="18" charset="2"/>
              <a:buChar char="-"/>
              <a:tabLst>
                <a:tab pos="355600" algn="l"/>
              </a:tabLst>
            </a:pPr>
            <a:r>
              <a:rPr lang="pl-PL" dirty="0">
                <a:solidFill>
                  <a:schemeClr val="tx1"/>
                </a:solidFill>
                <a:latin typeface="+mj-lt"/>
              </a:rPr>
              <a:t>zajęcia pozalekcyjne </a:t>
            </a:r>
            <a:r>
              <a:rPr lang="pl-PL" dirty="0">
                <a:latin typeface="+mj-lt"/>
              </a:rPr>
              <a:t>(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matematyka, fizyka, informatyka, </a:t>
            </a:r>
            <a:br>
              <a:rPr lang="pl-PL" dirty="0">
                <a:solidFill>
                  <a:schemeClr val="tx1"/>
                </a:solidFill>
                <a:latin typeface="+mj-lt"/>
              </a:rPr>
            </a:br>
            <a:r>
              <a:rPr lang="pl-PL" dirty="0">
                <a:solidFill>
                  <a:schemeClr val="tx1"/>
                </a:solidFill>
                <a:latin typeface="+mj-lt"/>
              </a:rPr>
              <a:t>od r. szk. 2017/2018 biologia, chemia, przedmioty humanistyczne=zajęcia z rozwoju kompetencji społecznych),</a:t>
            </a:r>
            <a:endParaRPr lang="pl-PL" dirty="0">
              <a:latin typeface="+mj-lt"/>
            </a:endParaRPr>
          </a:p>
          <a:p>
            <a:pPr marL="720000" indent="-355600">
              <a:lnSpc>
                <a:spcPct val="130000"/>
              </a:lnSpc>
              <a:spcBef>
                <a:spcPct val="20000"/>
              </a:spcBef>
              <a:buFont typeface="Symbol" pitchFamily="18" charset="2"/>
              <a:buChar char="-"/>
              <a:tabLst>
                <a:tab pos="355600" algn="l"/>
              </a:tabLst>
            </a:pPr>
            <a:r>
              <a:rPr lang="pl-PL" dirty="0">
                <a:latin typeface="+mj-lt"/>
              </a:rPr>
              <a:t>udział uczniów w letnich oraz zimowych obozach naukowych,</a:t>
            </a:r>
          </a:p>
          <a:p>
            <a:pPr marL="720000" indent="-355600">
              <a:lnSpc>
                <a:spcPct val="130000"/>
              </a:lnSpc>
              <a:spcBef>
                <a:spcPct val="20000"/>
              </a:spcBef>
              <a:buFont typeface="Symbol" pitchFamily="18" charset="2"/>
              <a:buChar char="-"/>
              <a:tabLst>
                <a:tab pos="355600" algn="l"/>
              </a:tabLst>
            </a:pPr>
            <a:r>
              <a:rPr lang="pl-PL" dirty="0">
                <a:latin typeface="+mj-lt"/>
              </a:rPr>
              <a:t>udział uczniów w spotkaniach akademickich,</a:t>
            </a:r>
          </a:p>
          <a:p>
            <a:pPr marL="720000" indent="-355600">
              <a:lnSpc>
                <a:spcPct val="130000"/>
              </a:lnSpc>
              <a:spcBef>
                <a:spcPct val="20000"/>
              </a:spcBef>
              <a:buFont typeface="Symbol" pitchFamily="18" charset="2"/>
              <a:buChar char="-"/>
              <a:tabLst>
                <a:tab pos="355600" algn="l"/>
              </a:tabLst>
            </a:pPr>
            <a:r>
              <a:rPr lang="pl-PL" dirty="0">
                <a:latin typeface="+mj-lt"/>
              </a:rPr>
              <a:t>współpraca z uczelniami wyższymi – opieka mentorska</a:t>
            </a:r>
          </a:p>
          <a:p>
            <a:pPr marL="720000" indent="-355600">
              <a:lnSpc>
                <a:spcPct val="130000"/>
              </a:lnSpc>
              <a:spcBef>
                <a:spcPct val="20000"/>
              </a:spcBef>
              <a:buFont typeface="Symbol" pitchFamily="18" charset="2"/>
              <a:buChar char="-"/>
              <a:tabLst>
                <a:tab pos="355600" algn="l"/>
              </a:tabLst>
            </a:pPr>
            <a:r>
              <a:rPr lang="pl-PL" dirty="0">
                <a:latin typeface="+mj-lt"/>
              </a:rPr>
              <a:t>zakup pomocy dydaktycznych,</a:t>
            </a:r>
          </a:p>
          <a:p>
            <a:pPr marL="720000" indent="-355600">
              <a:lnSpc>
                <a:spcPct val="130000"/>
              </a:lnSpc>
              <a:spcBef>
                <a:spcPct val="20000"/>
              </a:spcBef>
              <a:buFont typeface="Symbol" pitchFamily="18" charset="2"/>
              <a:buChar char="-"/>
              <a:tabLst>
                <a:tab pos="355600" algn="l"/>
              </a:tabLst>
            </a:pPr>
            <a:r>
              <a:rPr lang="pl-PL" dirty="0">
                <a:latin typeface="+mj-lt"/>
              </a:rPr>
              <a:t>refundacja kosztów dojazdu na spotkania akademickie,</a:t>
            </a:r>
          </a:p>
          <a:p>
            <a:pPr marL="720000" indent="-355600">
              <a:lnSpc>
                <a:spcPct val="130000"/>
              </a:lnSpc>
              <a:spcBef>
                <a:spcPct val="20000"/>
              </a:spcBef>
              <a:buFont typeface="Symbol" pitchFamily="18" charset="2"/>
              <a:buChar char="-"/>
              <a:tabLst>
                <a:tab pos="355600" algn="l"/>
              </a:tabLst>
            </a:pPr>
            <a:r>
              <a:rPr lang="pl-PL" dirty="0">
                <a:latin typeface="+mj-lt"/>
              </a:rPr>
              <a:t>spotkania dla rodziców/opiekunów prawnych</a:t>
            </a:r>
          </a:p>
          <a:p>
            <a:pPr marL="720000" indent="-355600">
              <a:lnSpc>
                <a:spcPct val="130000"/>
              </a:lnSpc>
              <a:spcBef>
                <a:spcPct val="20000"/>
              </a:spcBef>
              <a:buFont typeface="Symbol" pitchFamily="18" charset="2"/>
              <a:buChar char="-"/>
              <a:tabLst>
                <a:tab pos="355600" algn="l"/>
              </a:tabLst>
            </a:pPr>
            <a:r>
              <a:rPr lang="pl-PL" dirty="0">
                <a:latin typeface="+mj-lt"/>
              </a:rPr>
              <a:t>stypendia dla uczniów.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80564">
            <a:off x="7672616" y="4420016"/>
            <a:ext cx="1089768" cy="23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muga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TM02900743[[fn=Organiczny]]</Template>
  <TotalTime>1989</TotalTime>
  <Words>648</Words>
  <Application>Microsoft Office PowerPoint</Application>
  <PresentationFormat>Pokaz na ekranie (4:3)</PresentationFormat>
  <Paragraphs>262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Century Gothic</vt:lpstr>
      <vt:lpstr>Symbol</vt:lpstr>
      <vt:lpstr>Wingdings 2</vt:lpstr>
      <vt:lpstr>Wingdings 3</vt:lpstr>
      <vt:lpstr>HDOfficeLightV0</vt:lpstr>
      <vt:lpstr>Smuga</vt:lpstr>
      <vt:lpstr>Edukacja w szkołach Powiatu Chojnickiego  w roku szkolnym 2019/2020 spotkanie sieci doradców zawodowych 07.05.2019 r.</vt:lpstr>
      <vt:lpstr>Prezentacja programu PowerPoint</vt:lpstr>
      <vt:lpstr>Prezentacja programu PowerPoint</vt:lpstr>
      <vt:lpstr>Kształcenie w roku szkolnym 2019/2020</vt:lpstr>
      <vt:lpstr>Liczba oddziałów </vt:lpstr>
      <vt:lpstr>Struktura naboru – typy szkół</vt:lpstr>
      <vt:lpstr>Centrum Kształcenia Zawodowego i Ustawicznego w Chojnicach</vt:lpstr>
      <vt:lpstr>Edukacja w szkołach  Powiatu Chojnickiego  - nie tylko realizacja podstawy programowej</vt:lpstr>
      <vt:lpstr>„Zdolni z Pomorza” - Wspieranie uczniów  o szczególnych predyspozycjach</vt:lpstr>
      <vt:lpstr>„Kształtowanie sieci ponadgimnazjalnych szkół zawodowych uwzględniającej potrzeby regionalnego i subregionalnych rynków pracy".</vt:lpstr>
      <vt:lpstr>Prezentacja programu PowerPoint</vt:lpstr>
      <vt:lpstr>Wsparcie uczniów:</vt:lpstr>
      <vt:lpstr>Działania promocyjne:</vt:lpstr>
      <vt:lpstr>Elektroniczny system rekrutacji – na czym polega???</vt:lpstr>
      <vt:lpstr>Prezentacja programu PowerPoint</vt:lpstr>
      <vt:lpstr>Etapy rekrutacji</vt:lpstr>
      <vt:lpstr>Szczegółowa oferta edukacyjna: </vt:lpstr>
      <vt:lpstr>Wsparcie doradców zawodowych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Oferta kształcenia i kryteria rekrutacji do szkół ponadgimnazjalnych powiatu chojnickiego na rok szkolny 2015/2016</dc:title>
  <dc:creator>IrenaLaska</dc:creator>
  <cp:lastModifiedBy>Alina</cp:lastModifiedBy>
  <cp:revision>153</cp:revision>
  <cp:lastPrinted>2019-03-11T11:44:51Z</cp:lastPrinted>
  <dcterms:created xsi:type="dcterms:W3CDTF">2015-03-04T20:31:58Z</dcterms:created>
  <dcterms:modified xsi:type="dcterms:W3CDTF">2019-05-13T10:51:12Z</dcterms:modified>
</cp:coreProperties>
</file>